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12.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58.gif" ContentType="image/gif"/>
  <Override PartName="/ppt/media/image56.jpeg" ContentType="image/jpeg"/>
  <Override PartName="/ppt/media/image55.jpeg" ContentType="image/jpeg"/>
  <Override PartName="/ppt/media/image54.jpeg" ContentType="image/jpeg"/>
  <Override PartName="/ppt/media/image53.gif" ContentType="image/gif"/>
  <Override PartName="/ppt/media/image51.png" ContentType="image/png"/>
  <Override PartName="/ppt/media/image4.jpeg" ContentType="image/jpeg"/>
  <Override PartName="/ppt/media/image52.png" ContentType="image/png"/>
  <Override PartName="/ppt/media/image48.jpeg" ContentType="image/jpeg"/>
  <Override PartName="/ppt/media/image44.png" ContentType="image/png"/>
  <Override PartName="/ppt/media/image46.gif" ContentType="image/gif"/>
  <Override PartName="/ppt/media/image43.jpeg" ContentType="image/jpeg"/>
  <Override PartName="/ppt/media/image42.jpeg" ContentType="image/jpeg"/>
  <Override PartName="/ppt/media/image41.jpeg" ContentType="image/jpeg"/>
  <Override PartName="/ppt/media/image19.jpeg" ContentType="image/jpeg"/>
  <Override PartName="/ppt/media/image61.jpeg" ContentType="image/jpeg"/>
  <Override PartName="/ppt/media/image57.jpeg" ContentType="image/jpeg"/>
  <Override PartName="/ppt/media/image20.jpeg" ContentType="image/jpeg"/>
  <Override PartName="/ppt/media/image45.jpeg" ContentType="image/jpeg"/>
  <Override PartName="/ppt/media/image22.png" ContentType="image/png"/>
  <Override PartName="/ppt/media/image59.png" ContentType="image/png"/>
  <Override PartName="/ppt/media/image30.png" ContentType="image/png"/>
  <Override PartName="/ppt/media/image25.jpeg" ContentType="image/jpeg"/>
  <Override PartName="/ppt/media/image40.png" ContentType="image/png"/>
  <Override PartName="/ppt/media/image50.png" ContentType="image/png"/>
  <Override PartName="/ppt/media/image5.jpeg" ContentType="image/jpeg"/>
  <Override PartName="/ppt/media/image73.jpeg" ContentType="image/jpeg"/>
  <Override PartName="/ppt/media/image9.jpeg" ContentType="image/jpeg"/>
  <Override PartName="/ppt/media/image24.jpeg" ContentType="image/jpeg"/>
  <Override PartName="/ppt/media/image72.jpeg" ContentType="image/jpeg"/>
  <Override PartName="/ppt/media/image8.jpeg" ContentType="image/jpeg"/>
  <Override PartName="/ppt/media/image27.jpeg" ContentType="image/jpeg"/>
  <Override PartName="/ppt/media/image21.png" ContentType="image/png"/>
  <Override PartName="/ppt/media/image23.jpeg" ContentType="image/jpeg"/>
  <Override PartName="/ppt/media/image60.jpeg" ContentType="image/jpeg"/>
  <Override PartName="/ppt/media/image71.jpeg" ContentType="image/jpeg"/>
  <Override PartName="/ppt/media/image3.jpeg" ContentType="image/jpeg"/>
  <Override PartName="/ppt/media/image29.jpeg" ContentType="image/jpeg"/>
  <Override PartName="/ppt/media/image70.jpeg" ContentType="image/jpeg"/>
  <Override PartName="/ppt/media/image6.jpeg" ContentType="image/jpeg"/>
  <Override PartName="/ppt/media/image68.jpeg" ContentType="image/jpeg"/>
  <Override PartName="/ppt/media/image67.jpeg" ContentType="image/jpeg"/>
  <Override PartName="/ppt/media/image26.jpeg" ContentType="image/jpeg"/>
  <Override PartName="/ppt/media/image11.png" ContentType="image/png"/>
  <Override PartName="/ppt/media/image2.png" ContentType="image/png"/>
  <Override PartName="/ppt/media/image66.jpeg" ContentType="image/jpeg"/>
  <Override PartName="/ppt/media/image65.jpeg" ContentType="image/jpeg"/>
  <Override PartName="/ppt/media/image64.jpeg" ContentType="image/jpeg"/>
  <Override PartName="/ppt/media/image62.jpeg" ContentType="image/jpeg"/>
  <Override PartName="/ppt/media/image17.jpeg" ContentType="image/jpeg"/>
  <Override PartName="/ppt/media/image1.png" ContentType="image/png"/>
  <Override PartName="/ppt/media/image69.jpeg" ContentType="image/jpeg"/>
  <Override PartName="/ppt/media/image7.jpeg" ContentType="image/jpeg"/>
  <Override PartName="/ppt/media/image16.png" ContentType="image/png"/>
  <Override PartName="/ppt/media/image15.jpeg" ContentType="image/jpeg"/>
  <Override PartName="/ppt/media/image14.jpeg" ContentType="image/jpeg"/>
  <Override PartName="/ppt/media/image63.png" ContentType="image/png"/>
  <Override PartName="/ppt/media/image10.jpeg" ContentType="image/jpeg"/>
  <Override PartName="/ppt/media/image47.jpeg" ContentType="image/jpeg"/>
  <Override PartName="/ppt/media/image28.png" ContentType="image/png"/>
  <Override PartName="/ppt/media/image13.jpeg" ContentType="image/jpeg"/>
  <Override PartName="/ppt/media/image18.png" ContentType="image/png"/>
  <Override PartName="/ppt/media/image12.jpeg" ContentType="image/jpeg"/>
  <Override PartName="/ppt/media/image49.jpeg" ContentType="image/jpeg"/>
  <Override PartName="/ppt/media/image31.png" ContentType="image/png"/>
  <Override PartName="/ppt/media/image32.png" ContentType="image/pn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image38.jpeg" ContentType="image/jpeg"/>
  <Override PartName="/ppt/media/image39.jpeg" ContentType="image/jpe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8.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0.xml" ContentType="application/vnd.openxmlformats-officedocument.presentationml.slide+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2.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52.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1.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50.xml.rels" ContentType="application/vnd.openxmlformats-package.relationships+xml"/>
  <Override PartName="/ppt/slides/_rels/slide13.xml.rels" ContentType="application/vnd.openxmlformats-package.relationships+xml"/>
  <Override PartName="/ppt/slides/_rels/slide40.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slide38.xml" ContentType="application/vnd.openxmlformats-officedocument.presentationml.slide+xml"/>
  <Override PartName="/ppt/slides/slide5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53.xml" ContentType="application/vnd.openxmlformats-officedocument.presentationml.slide+xml"/>
  <Override PartName="/ppt/slides/slide42.xml" ContentType="application/vnd.openxmlformats-officedocument.presentationml.slide+xml"/>
  <Override PartName="/ppt/slides/slide54.xml" ContentType="application/vnd.openxmlformats-officedocument.presentationml.slide+xml"/>
  <Override PartName="/ppt/slides/slide43.xml" ContentType="application/vnd.openxmlformats-officedocument.presentationml.slide+xml"/>
  <Override PartName="/ppt/slides/slide55.xml" ContentType="application/vnd.openxmlformats-officedocument.presentationml.slide+xml"/>
  <Override PartName="/ppt/slides/slide44.xml" ContentType="application/vnd.openxmlformats-officedocument.presentationml.slide+xml"/>
  <Override PartName="/ppt/slides/slide56.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notesSlides/_rels/notesSlide12.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61"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62"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63"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64"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5"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5C33D7B8-9107-4026-B0BC-DF9B1316CCC4}"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sldImg"/>
          </p:nvPr>
        </p:nvSpPr>
        <p:spPr>
          <a:xfrm>
            <a:off x="685800" y="1143000"/>
            <a:ext cx="5485680" cy="3085560"/>
          </a:xfrm>
          <a:prstGeom prst="rect">
            <a:avLst/>
          </a:prstGeom>
          <a:ln w="0">
            <a:noFill/>
          </a:ln>
        </p:spPr>
      </p:sp>
      <p:sp>
        <p:nvSpPr>
          <p:cNvPr id="24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45" name="PlaceHolder 3"/>
          <p:cNvSpPr>
            <a:spLocks noGrp="1"/>
          </p:cNvSpPr>
          <p:nvPr>
            <p:ph type="sldNum" idx="3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IN" sz="1200" strike="noStrike" u="none">
                <a:solidFill>
                  <a:srgbClr val="000000"/>
                </a:solidFill>
                <a:effectLst/>
                <a:uFillTx/>
                <a:latin typeface="Times New Roman"/>
              </a:defRPr>
            </a:lvl1pPr>
          </a:lstStyle>
          <a:p>
            <a:pPr indent="0" algn="r">
              <a:lnSpc>
                <a:spcPct val="100000"/>
              </a:lnSpc>
              <a:buNone/>
              <a:tabLst>
                <a:tab algn="l" pos="0"/>
              </a:tabLst>
            </a:pPr>
            <a:fld id="{A4C9EFD3-6AC4-448B-A27B-51961FEEE2EE}" type="slidenum">
              <a:rPr b="0" lang="en-IN"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sldImg"/>
          </p:nvPr>
        </p:nvSpPr>
        <p:spPr>
          <a:xfrm>
            <a:off x="685800" y="1143000"/>
            <a:ext cx="5485680" cy="3085560"/>
          </a:xfrm>
          <a:prstGeom prst="rect">
            <a:avLst/>
          </a:prstGeom>
          <a:ln w="0">
            <a:noFill/>
          </a:ln>
        </p:spPr>
      </p:sp>
      <p:sp>
        <p:nvSpPr>
          <p:cNvPr id="24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48" name="PlaceHolder 3"/>
          <p:cNvSpPr>
            <a:spLocks noGrp="1"/>
          </p:cNvSpPr>
          <p:nvPr>
            <p:ph type="sldNum" idx="3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IN" sz="1200" strike="noStrike" u="none">
                <a:solidFill>
                  <a:srgbClr val="000000"/>
                </a:solidFill>
                <a:effectLst/>
                <a:uFillTx/>
                <a:latin typeface="Times New Roman"/>
              </a:defRPr>
            </a:lvl1pPr>
          </a:lstStyle>
          <a:p>
            <a:pPr indent="0" algn="r">
              <a:lnSpc>
                <a:spcPct val="100000"/>
              </a:lnSpc>
              <a:buNone/>
              <a:tabLst>
                <a:tab algn="l" pos="0"/>
              </a:tabLst>
            </a:pPr>
            <a:fld id="{4B7B094C-771A-41D9-AFB9-EFF8495E9114}" type="slidenum">
              <a:rPr b="0" lang="en-IN"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685800" y="1143000"/>
            <a:ext cx="5485680" cy="3085560"/>
          </a:xfrm>
          <a:prstGeom prst="rect">
            <a:avLst/>
          </a:prstGeom>
          <a:ln w="0">
            <a:noFill/>
          </a:ln>
        </p:spPr>
      </p:sp>
      <p:sp>
        <p:nvSpPr>
          <p:cNvPr id="24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42" name="PlaceHolder 3"/>
          <p:cNvSpPr>
            <a:spLocks noGrp="1"/>
          </p:cNvSpPr>
          <p:nvPr>
            <p:ph type="sldNum" idx="3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IN" sz="1200" strike="noStrike" u="none">
                <a:solidFill>
                  <a:srgbClr val="000000"/>
                </a:solidFill>
                <a:effectLst/>
                <a:uFillTx/>
                <a:latin typeface="Times New Roman"/>
              </a:defRPr>
            </a:lvl1pPr>
          </a:lstStyle>
          <a:p>
            <a:pPr indent="0" algn="r">
              <a:lnSpc>
                <a:spcPct val="100000"/>
              </a:lnSpc>
              <a:buNone/>
              <a:tabLst>
                <a:tab algn="l" pos="0"/>
              </a:tabLst>
            </a:pPr>
            <a:fld id="{B313AC22-6630-470A-991E-4E521B2373EB}" type="slidenum">
              <a:rPr b="0" lang="en-IN"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89e0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IN"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 name="PlaceHolder 2"/>
          <p:cNvSpPr>
            <a:spLocks noGrp="1"/>
          </p:cNvSpPr>
          <p:nvPr>
            <p:ph type="ftr" idx="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 name="PlaceHolder 3"/>
          <p:cNvSpPr>
            <a:spLocks noGrp="1"/>
          </p:cNvSpPr>
          <p:nvPr>
            <p:ph type="sldNum" idx="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9DF78BF-DC85-407D-A5C9-697F1D01B11C}" type="slidenum">
              <a:rPr b="0" lang="en-IN"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3" name="PlaceHolder 4"/>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US" sz="1800" strike="noStrike" u="none">
              <a:solidFill>
                <a:srgbClr val="000000"/>
              </a:solidFill>
              <a:effectLst/>
              <a:uFillTx/>
              <a:latin typeface="Arial"/>
            </a:endParaRPr>
          </a:p>
        </p:txBody>
      </p:sp>
      <p:sp>
        <p:nvSpPr>
          <p:cNvPr id="4" name="PlaceHolder 5"/>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89e0ff"/>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98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8" name="PlaceHolder 2"/>
          <p:cNvSpPr>
            <a:spLocks noGrp="1"/>
          </p:cNvSpPr>
          <p:nvPr>
            <p:ph type="body"/>
          </p:nvPr>
        </p:nvSpPr>
        <p:spPr>
          <a:xfrm>
            <a:off x="839880" y="1681200"/>
            <a:ext cx="5157000" cy="82332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49" name="PlaceHolder 3"/>
          <p:cNvSpPr>
            <a:spLocks noGrp="1"/>
          </p:cNvSpPr>
          <p:nvPr>
            <p:ph type="body"/>
          </p:nvPr>
        </p:nvSpPr>
        <p:spPr>
          <a:xfrm>
            <a:off x="839880" y="2505240"/>
            <a:ext cx="5157000" cy="3683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0" name="PlaceHolder 4"/>
          <p:cNvSpPr>
            <a:spLocks noGrp="1"/>
          </p:cNvSpPr>
          <p:nvPr>
            <p:ph type="body"/>
          </p:nvPr>
        </p:nvSpPr>
        <p:spPr>
          <a:xfrm>
            <a:off x="6172200" y="1681200"/>
            <a:ext cx="5182560" cy="82332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1" name="PlaceHolder 5"/>
          <p:cNvSpPr>
            <a:spLocks noGrp="1"/>
          </p:cNvSpPr>
          <p:nvPr>
            <p:ph type="body"/>
          </p:nvPr>
        </p:nvSpPr>
        <p:spPr>
          <a:xfrm>
            <a:off x="6172200" y="2505240"/>
            <a:ext cx="5182560" cy="3683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2" name="PlaceHolder 6"/>
          <p:cNvSpPr>
            <a:spLocks noGrp="1"/>
          </p:cNvSpPr>
          <p:nvPr>
            <p:ph type="dt" idx="28"/>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IN"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3" name="PlaceHolder 7"/>
          <p:cNvSpPr>
            <a:spLocks noGrp="1"/>
          </p:cNvSpPr>
          <p:nvPr>
            <p:ph type="ftr" idx="2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4" name="PlaceHolder 8"/>
          <p:cNvSpPr>
            <a:spLocks noGrp="1"/>
          </p:cNvSpPr>
          <p:nvPr>
            <p:ph type="sldNum" idx="3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EF363F2-70BD-4EB3-AF5B-65194DACFB22}" type="slidenum">
              <a:rPr b="0" lang="en-IN"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89e0ff"/>
        </a:solidFill>
      </p:bgPr>
    </p:bg>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56" name="PlaceHolder 2"/>
          <p:cNvSpPr>
            <a:spLocks noGrp="1"/>
          </p:cNvSpPr>
          <p:nvPr>
            <p:ph type="dt" idx="31"/>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IN"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7" name="PlaceHolder 3"/>
          <p:cNvSpPr>
            <a:spLocks noGrp="1"/>
          </p:cNvSpPr>
          <p:nvPr>
            <p:ph type="ftr" idx="3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8" name="PlaceHolder 4"/>
          <p:cNvSpPr>
            <a:spLocks noGrp="1"/>
          </p:cNvSpPr>
          <p:nvPr>
            <p:ph type="sldNum" idx="3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9DD35C6-FC78-436D-BC50-4E31E2558217}" type="slidenum">
              <a:rPr b="0" lang="en-IN"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59" name="PlaceHolder 5"/>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89e0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9880" y="457200"/>
            <a:ext cx="3931560" cy="1599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6" name="PlaceHolder 2"/>
          <p:cNvSpPr>
            <a:spLocks noGrp="1"/>
          </p:cNvSpPr>
          <p:nvPr>
            <p:ph type="body"/>
          </p:nvPr>
        </p:nvSpPr>
        <p:spPr>
          <a:xfrm>
            <a:off x="5183280" y="987480"/>
            <a:ext cx="6171480" cy="4872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7" name="PlaceHolder 3"/>
          <p:cNvSpPr>
            <a:spLocks noGrp="1"/>
          </p:cNvSpPr>
          <p:nvPr>
            <p:ph type="body"/>
          </p:nvPr>
        </p:nvSpPr>
        <p:spPr>
          <a:xfrm>
            <a:off x="839880" y="2057400"/>
            <a:ext cx="3931560" cy="381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8" name="PlaceHolder 4"/>
          <p:cNvSpPr>
            <a:spLocks noGrp="1"/>
          </p:cNvSpPr>
          <p:nvPr>
            <p:ph type="dt" idx="4"/>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IN"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 name="PlaceHolder 5"/>
          <p:cNvSpPr>
            <a:spLocks noGrp="1"/>
          </p:cNvSpPr>
          <p:nvPr>
            <p:ph type="ftr" idx="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 name="PlaceHolder 6"/>
          <p:cNvSpPr>
            <a:spLocks noGrp="1"/>
          </p:cNvSpPr>
          <p:nvPr>
            <p:ph type="sldNum" idx="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358834A-5FCD-4E9C-89DC-C67E4929B0E5}" type="slidenum">
              <a:rPr b="0" lang="en-IN"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89e0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9880" y="457200"/>
            <a:ext cx="3931560" cy="1599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12" name="PlaceHolder 2"/>
          <p:cNvSpPr>
            <a:spLocks noGrp="1"/>
          </p:cNvSpPr>
          <p:nvPr>
            <p:ph type="body"/>
          </p:nvPr>
        </p:nvSpPr>
        <p:spPr>
          <a:xfrm>
            <a:off x="5183280" y="987480"/>
            <a:ext cx="6171480" cy="487296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rgbClr val="000000"/>
              </a:solidFill>
              <a:effectLst/>
              <a:uFillTx/>
              <a:latin typeface="Arial"/>
            </a:endParaRPr>
          </a:p>
        </p:txBody>
      </p:sp>
      <p:sp>
        <p:nvSpPr>
          <p:cNvPr id="13" name="PlaceHolder 3"/>
          <p:cNvSpPr>
            <a:spLocks noGrp="1"/>
          </p:cNvSpPr>
          <p:nvPr>
            <p:ph type="body"/>
          </p:nvPr>
        </p:nvSpPr>
        <p:spPr>
          <a:xfrm>
            <a:off x="839880" y="2057400"/>
            <a:ext cx="3931560" cy="381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14" name="PlaceHolder 4"/>
          <p:cNvSpPr>
            <a:spLocks noGrp="1"/>
          </p:cNvSpPr>
          <p:nvPr>
            <p:ph type="dt" idx="7"/>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IN"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5" name="PlaceHolder 5"/>
          <p:cNvSpPr>
            <a:spLocks noGrp="1"/>
          </p:cNvSpPr>
          <p:nvPr>
            <p:ph type="ftr" idx="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6" name="PlaceHolder 6"/>
          <p:cNvSpPr>
            <a:spLocks noGrp="1"/>
          </p:cNvSpPr>
          <p:nvPr>
            <p:ph type="sldNum" idx="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F60900B-D795-45D8-84CB-AEA36675F9C7}" type="slidenum">
              <a:rPr b="0" lang="en-IN"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89e0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1523880" y="1122480"/>
            <a:ext cx="9143280" cy="23868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18" name="PlaceHolder 2"/>
          <p:cNvSpPr>
            <a:spLocks noGrp="1"/>
          </p:cNvSpPr>
          <p:nvPr>
            <p:ph type="dt" idx="10"/>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IN"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9" name="PlaceHolder 3"/>
          <p:cNvSpPr>
            <a:spLocks noGrp="1"/>
          </p:cNvSpPr>
          <p:nvPr>
            <p:ph type="ftr" idx="1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0" name="PlaceHolder 4"/>
          <p:cNvSpPr>
            <a:spLocks noGrp="1"/>
          </p:cNvSpPr>
          <p:nvPr>
            <p:ph type="sldNum" idx="1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598AA5C2-D40E-455F-A62B-AB18BA7EFB46}" type="slidenum">
              <a:rPr b="0" lang="en-IN"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89e0ff"/>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2" name="PlaceHolder 2"/>
          <p:cNvSpPr>
            <a:spLocks noGrp="1"/>
          </p:cNvSpPr>
          <p:nvPr>
            <p:ph type="body"/>
          </p:nvPr>
        </p:nvSpPr>
        <p:spPr>
          <a:xfrm>
            <a:off x="838080" y="1825560"/>
            <a:ext cx="10514880" cy="435060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3" name="PlaceHolder 3"/>
          <p:cNvSpPr>
            <a:spLocks noGrp="1"/>
          </p:cNvSpPr>
          <p:nvPr>
            <p:ph type="dt" idx="13"/>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IN"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4" name="PlaceHolder 4"/>
          <p:cNvSpPr>
            <a:spLocks noGrp="1"/>
          </p:cNvSpPr>
          <p:nvPr>
            <p:ph type="ftr" idx="1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5" name="PlaceHolder 5"/>
          <p:cNvSpPr>
            <a:spLocks noGrp="1"/>
          </p:cNvSpPr>
          <p:nvPr>
            <p:ph type="sldNum" idx="1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741489E0-E9B3-4936-85AE-72700A25EBD8}" type="slidenum">
              <a:rPr b="0" lang="en-IN"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89e0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8724960" y="365040"/>
            <a:ext cx="2628360" cy="581112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7" name="PlaceHolder 2"/>
          <p:cNvSpPr>
            <a:spLocks noGrp="1"/>
          </p:cNvSpPr>
          <p:nvPr>
            <p:ph type="body"/>
          </p:nvPr>
        </p:nvSpPr>
        <p:spPr>
          <a:xfrm>
            <a:off x="838080" y="365040"/>
            <a:ext cx="7733520" cy="581112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8" name="PlaceHolder 3"/>
          <p:cNvSpPr>
            <a:spLocks noGrp="1"/>
          </p:cNvSpPr>
          <p:nvPr>
            <p:ph type="dt" idx="16"/>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IN"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9" name="PlaceHolder 4"/>
          <p:cNvSpPr>
            <a:spLocks noGrp="1"/>
          </p:cNvSpPr>
          <p:nvPr>
            <p:ph type="ftr" idx="1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0" name="PlaceHolder 5"/>
          <p:cNvSpPr>
            <a:spLocks noGrp="1"/>
          </p:cNvSpPr>
          <p:nvPr>
            <p:ph type="sldNum" idx="1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2EDCC97-43B5-48B7-AFFA-DBE759D05303}" type="slidenum">
              <a:rPr b="0" lang="en-IN"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89e0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2" name="PlaceHolder 2"/>
          <p:cNvSpPr>
            <a:spLocks noGrp="1"/>
          </p:cNvSpPr>
          <p:nvPr>
            <p:ph type="body"/>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3" name="PlaceHolder 3"/>
          <p:cNvSpPr>
            <a:spLocks noGrp="1"/>
          </p:cNvSpPr>
          <p:nvPr>
            <p:ph type="dt" idx="19"/>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IN"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4" name="PlaceHolder 4"/>
          <p:cNvSpPr>
            <a:spLocks noGrp="1"/>
          </p:cNvSpPr>
          <p:nvPr>
            <p:ph type="ftr" idx="2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5" name="PlaceHolder 5"/>
          <p:cNvSpPr>
            <a:spLocks noGrp="1"/>
          </p:cNvSpPr>
          <p:nvPr>
            <p:ph type="sldNum" idx="2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4708FFF-E4DD-41DA-8982-B3231A90BA97}" type="slidenum">
              <a:rPr b="0" lang="en-IN"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89e0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831960" y="1709640"/>
            <a:ext cx="10514880" cy="285192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37" name="PlaceHolder 2"/>
          <p:cNvSpPr>
            <a:spLocks noGrp="1"/>
          </p:cNvSpPr>
          <p:nvPr>
            <p:ph type="body"/>
          </p:nvPr>
        </p:nvSpPr>
        <p:spPr>
          <a:xfrm>
            <a:off x="831960" y="4589640"/>
            <a:ext cx="10514880" cy="1499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38" name="PlaceHolder 3"/>
          <p:cNvSpPr>
            <a:spLocks noGrp="1"/>
          </p:cNvSpPr>
          <p:nvPr>
            <p:ph type="dt" idx="22"/>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IN"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9" name="PlaceHolder 4"/>
          <p:cNvSpPr>
            <a:spLocks noGrp="1"/>
          </p:cNvSpPr>
          <p:nvPr>
            <p:ph type="ftr" idx="2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0" name="PlaceHolder 5"/>
          <p:cNvSpPr>
            <a:spLocks noGrp="1"/>
          </p:cNvSpPr>
          <p:nvPr>
            <p:ph type="sldNum" idx="2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C5DA8CE-65E3-47F1-B5AB-CBA790E22068}" type="slidenum">
              <a:rPr b="0" lang="en-IN"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89e0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2" name="PlaceHolder 2"/>
          <p:cNvSpPr>
            <a:spLocks noGrp="1"/>
          </p:cNvSpPr>
          <p:nvPr>
            <p:ph type="body"/>
          </p:nvPr>
        </p:nvSpPr>
        <p:spPr>
          <a:xfrm>
            <a:off x="838080" y="1825560"/>
            <a:ext cx="518076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3" name="PlaceHolder 3"/>
          <p:cNvSpPr>
            <a:spLocks noGrp="1"/>
          </p:cNvSpPr>
          <p:nvPr>
            <p:ph type="body"/>
          </p:nvPr>
        </p:nvSpPr>
        <p:spPr>
          <a:xfrm>
            <a:off x="6172200" y="1825560"/>
            <a:ext cx="518076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4" name="PlaceHolder 4"/>
          <p:cNvSpPr>
            <a:spLocks noGrp="1"/>
          </p:cNvSpPr>
          <p:nvPr>
            <p:ph type="dt" idx="25"/>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IN"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5" name="PlaceHolder 5"/>
          <p:cNvSpPr>
            <a:spLocks noGrp="1"/>
          </p:cNvSpPr>
          <p:nvPr>
            <p:ph type="ftr" idx="2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6" name="PlaceHolder 6"/>
          <p:cNvSpPr>
            <a:spLocks noGrp="1"/>
          </p:cNvSpPr>
          <p:nvPr>
            <p:ph type="sldNum" idx="2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IN"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B623189-25B3-45F1-B4F1-379B604EC067}" type="slidenum">
              <a:rPr b="0" lang="en-IN"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11.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png"/><Relationship Id="rId3" Type="http://schemas.openxmlformats.org/officeDocument/2006/relationships/slideLayout" Target="../slideLayouts/slideLayout11.xml"/>
</Relationships>
</file>

<file path=ppt/slides/_rels/slide12.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1.xml"/>
</Relationships>
</file>

<file path=ppt/slides/_rels/slide1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slideLayout" Target="../slideLayouts/slideLayout11.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1.xml"/>
</Relationships>
</file>

<file path=ppt/slides/_rels/slide1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slideLayout" Target="../slideLayouts/slideLayout11.xml"/>
</Relationships>
</file>

<file path=ppt/slides/_rels/slide17.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1.xml"/>
</Relationships>
</file>

<file path=ppt/slides/_rels/slide18.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1.xml"/>
</Relationships>
</file>

<file path=ppt/slides/_rels/slide19.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jpeg"/><Relationship Id="rId3" Type="http://schemas.openxmlformats.org/officeDocument/2006/relationships/slideLayout" Target="../slideLayouts/slideLayout11.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16.pn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image" Target="../media/image34.jpe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jpe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jpeg"/><Relationship Id="rId3" Type="http://schemas.openxmlformats.org/officeDocument/2006/relationships/image" Target="../media/image39.jpeg"/><Relationship Id="rId4" Type="http://schemas.openxmlformats.org/officeDocument/2006/relationships/image" Target="../media/image40.png"/><Relationship Id="rId5" Type="http://schemas.openxmlformats.org/officeDocument/2006/relationships/image" Target="../media/image41.jpeg"/><Relationship Id="rId6" Type="http://schemas.openxmlformats.org/officeDocument/2006/relationships/image" Target="../media/image42.jpeg"/><Relationship Id="rId7"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jpe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46.gif"/><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image" Target="../media/image50.pn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53.gif"/><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58.gif"/><Relationship Id="rId2" Type="http://schemas.openxmlformats.org/officeDocument/2006/relationships/image" Target="../media/image59.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hyperlink" Target="https://ta.wikipedia.org/wiki/&#2951;&#2980;&#3021;&#2980;&#3006;&#2994;&#3007;" TargetMode="External"/><Relationship Id="rId2" Type="http://schemas.openxmlformats.org/officeDocument/2006/relationships/hyperlink" Target="https://ta.wikipedia.org/wiki/&#2980;&#3018;&#2990;&#3007;&#2985;&#3007;&#2965;&#3021;&#2965;&#2985;&#3021;_&#2970;&#2986;&#3016;" TargetMode="External"/><Relationship Id="rId3" Type="http://schemas.openxmlformats.org/officeDocument/2006/relationships/hyperlink" Target="https://ta.wikipedia.org/wiki/&#2990;&#3014;&#2991;&#3021;&#2991;&#3007;&#2991;&#2994;&#3006;&#2995;&#2992;&#3021;" TargetMode="External"/><Relationship Id="rId4" Type="http://schemas.openxmlformats.org/officeDocument/2006/relationships/hyperlink" Target="https://ta.wikipedia.org/wiki/&#2965;&#2979;&#3007;&#2980;&#2997;&#3007;&#2991;&#2994;&#3006;&#2995;&#2992;&#3021;" TargetMode="External"/><Relationship Id="rId5" Type="http://schemas.openxmlformats.org/officeDocument/2006/relationships/hyperlink" Target="https://ta.wikipedia.org/wiki/&#2965;&#2997;&#3007;&#2974;&#2992;&#3021;" TargetMode="External"/><Relationship Id="rId6" Type="http://schemas.openxmlformats.org/officeDocument/2006/relationships/hyperlink" Target="https://ta.wikipedia.org/wiki/&#2949;&#2979;&#3021;&#2975;&#2997;&#3007;&#2991;&#2994;&#3021;" TargetMode="External"/><Relationship Id="rId7" Type="http://schemas.openxmlformats.org/officeDocument/2006/relationships/image" Target="../media/image60.jpeg"/><Relationship Id="rId8"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hyperlink" Target="https://en.wikipedia.org/wiki/Ellipse" TargetMode="External"/><Relationship Id="rId3" Type="http://schemas.openxmlformats.org/officeDocument/2006/relationships/hyperlink" Target="https://en.wikipedia.org/wiki/Focus_(geometry)" TargetMode="External"/><Relationship Id="rId4" Type="http://schemas.openxmlformats.org/officeDocument/2006/relationships/hyperlink" Target="https://en.wikipedia.org/wiki/Orbital_period" TargetMode="External"/><Relationship Id="rId5" Type="http://schemas.openxmlformats.org/officeDocument/2006/relationships/hyperlink" Target="https://en.wikipedia.org/wiki/Semi-major_and_semi-minor_axes" TargetMode="External"/><Relationship Id="rId6"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image" Target="../media/image67.jpeg"/><Relationship Id="rId3"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1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TextBox 2"/>
          <p:cNvSpPr/>
          <p:nvPr/>
        </p:nvSpPr>
        <p:spPr>
          <a:xfrm>
            <a:off x="2802240" y="2659680"/>
            <a:ext cx="6659640" cy="768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ta-IN" sz="4400" strike="noStrike" u="none">
                <a:solidFill>
                  <a:srgbClr val="c00000"/>
                </a:solidFill>
                <a:effectLst/>
                <a:uFillTx/>
                <a:latin typeface="TAU-Kabilar"/>
                <a:cs typeface="TAU-Kabilar"/>
              </a:rPr>
              <a:t>வானியல் ஓர் அறிமுகம்</a:t>
            </a:r>
            <a:endParaRPr b="0" lang="en-US" sz="4400" strike="noStrike" u="none">
              <a:solidFill>
                <a:srgbClr val="000000"/>
              </a:solidFill>
              <a:effectLst/>
              <a:uFillTx/>
              <a:latin typeface="Arial"/>
            </a:endParaRPr>
          </a:p>
        </p:txBody>
      </p:sp>
      <p:sp>
        <p:nvSpPr>
          <p:cNvPr id="67" name="TextBox 4"/>
          <p:cNvSpPr/>
          <p:nvPr/>
        </p:nvSpPr>
        <p:spPr>
          <a:xfrm>
            <a:off x="5384880" y="5755320"/>
            <a:ext cx="6659640" cy="645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ta-IN" sz="1800" strike="noStrike" u="none">
                <a:solidFill>
                  <a:schemeClr val="dk1"/>
                </a:solidFill>
                <a:effectLst/>
                <a:uFillTx/>
                <a:latin typeface="TAU-Kabilar"/>
                <a:cs typeface="TAU-Kabilar"/>
              </a:rPr>
              <a:t>சு</a:t>
            </a:r>
            <a:r>
              <a:rPr b="0" lang="en-US"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சக்திவேல்</a:t>
            </a:r>
            <a:r>
              <a:rPr b="0" lang="en-IN" sz="1800" strike="noStrike" u="none">
                <a:solidFill>
                  <a:schemeClr val="dk1"/>
                </a:solidFill>
                <a:effectLst/>
                <a:uFillTx/>
                <a:latin typeface="TAU-Kabilar"/>
              </a:rPr>
              <a:t> </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சு</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ஜெயபால்</a:t>
            </a:r>
            <a:endParaRPr b="0" lang="en-US" sz="1800" strike="noStrike" u="none">
              <a:solidFill>
                <a:srgbClr val="000000"/>
              </a:solidFill>
              <a:effectLst/>
              <a:uFillTx/>
              <a:latin typeface="Arial"/>
            </a:endParaRPr>
          </a:p>
          <a:p>
            <a:pPr defTabSz="914400">
              <a:lnSpc>
                <a:spcPct val="100000"/>
              </a:lnSpc>
            </a:pPr>
            <a:r>
              <a:rPr b="0" lang="ta-IN" sz="1800" strike="noStrike" u="none">
                <a:solidFill>
                  <a:schemeClr val="dk1"/>
                </a:solidFill>
                <a:effectLst/>
                <a:uFillTx/>
                <a:latin typeface="TAU-Kabilar"/>
                <a:cs typeface="TAU-Kabilar"/>
              </a:rPr>
              <a:t>தமிழ்நாடு அஸ்ட்ரானாமிகல் சயின்ஸ் சொசைட்டி </a:t>
            </a:r>
            <a:r>
              <a:rPr b="0" lang="en-IN" sz="1800" strike="noStrike" u="none">
                <a:solidFill>
                  <a:schemeClr val="dk1"/>
                </a:solidFill>
                <a:effectLst/>
                <a:uFillTx/>
                <a:latin typeface="TAU-Kabilar"/>
              </a:rPr>
              <a:t>(</a:t>
            </a:r>
            <a:r>
              <a:rPr b="0" lang="en-IN" sz="1800" strike="noStrike" u="none">
                <a:solidFill>
                  <a:schemeClr val="dk1"/>
                </a:solidFill>
                <a:effectLst/>
                <a:uFillTx/>
                <a:latin typeface="Century Schoolbook"/>
              </a:rPr>
              <a:t>TASS</a:t>
            </a:r>
            <a:r>
              <a:rPr b="0" lang="en-IN" sz="1800" strike="noStrike" u="none">
                <a:solidFill>
                  <a:schemeClr val="dk1"/>
                </a:solidFill>
                <a:effectLst/>
                <a:uFillTx/>
                <a:latin typeface="TAU-Kabilar"/>
              </a:rPr>
              <a:t>)</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title"/>
          </p:nvPr>
        </p:nvSpPr>
        <p:spPr>
          <a:xfrm>
            <a:off x="0" y="70920"/>
            <a:ext cx="12191400" cy="769680"/>
          </a:xfrm>
          <a:prstGeom prst="rect">
            <a:avLst/>
          </a:prstGeom>
          <a:noFill/>
          <a:ln w="0">
            <a:noFill/>
          </a:ln>
        </p:spPr>
        <p:txBody>
          <a:bodyPr lIns="91440" rIns="91440" tIns="45720" bIns="45720" anchor="ctr">
            <a:normAutofit fontScale="85000" lnSpcReduction="19999"/>
          </a:bodyPr>
          <a:p>
            <a:pPr indent="0" algn="ctr" defTabSz="914400">
              <a:lnSpc>
                <a:spcPct val="90000"/>
              </a:lnSpc>
              <a:buNone/>
              <a:tabLst>
                <a:tab algn="l" pos="0"/>
              </a:tabLst>
            </a:pPr>
            <a:r>
              <a:rPr b="0" lang="ta-IN" sz="3600" strike="noStrike" u="none">
                <a:solidFill>
                  <a:schemeClr val="dk1"/>
                </a:solidFill>
                <a:effectLst/>
                <a:uFillTx/>
                <a:latin typeface="TAU-Kabilar"/>
                <a:cs typeface="TAU-Kabilar"/>
              </a:rPr>
              <a:t>விருச்சிக</a:t>
            </a:r>
            <a:r>
              <a:rPr b="0" lang="en-US" sz="3600" strike="noStrike" u="none">
                <a:solidFill>
                  <a:schemeClr val="dk1"/>
                </a:solidFill>
                <a:effectLst/>
                <a:uFillTx/>
                <a:latin typeface="TAU-Kabilar"/>
              </a:rPr>
              <a:t> </a:t>
            </a:r>
            <a:r>
              <a:rPr b="1" lang="ta-IN" sz="3600" strike="noStrike" u="none">
                <a:solidFill>
                  <a:schemeClr val="dk1"/>
                </a:solidFill>
                <a:effectLst/>
                <a:uFillTx/>
                <a:latin typeface="TAU-Kabilar"/>
                <a:cs typeface="TAU-Kabilar"/>
              </a:rPr>
              <a:t>நட்சத்திர மண்டலம்</a:t>
            </a:r>
            <a:br>
              <a:rPr sz="3600"/>
            </a:br>
            <a:r>
              <a:rPr b="0" lang="en-US" sz="3100" strike="noStrike" u="none">
                <a:solidFill>
                  <a:schemeClr val="dk1"/>
                </a:solidFill>
                <a:effectLst/>
                <a:uFillTx/>
                <a:latin typeface="Century Schoolbook"/>
              </a:rPr>
              <a:t>Scorpius Constellation</a:t>
            </a:r>
            <a:endParaRPr b="0" lang="en-US" sz="3100" strike="noStrike" u="none">
              <a:solidFill>
                <a:srgbClr val="000000"/>
              </a:solidFill>
              <a:effectLst/>
              <a:uFillTx/>
              <a:latin typeface="Arial"/>
            </a:endParaRPr>
          </a:p>
        </p:txBody>
      </p:sp>
      <p:pic>
        <p:nvPicPr>
          <p:cNvPr id="93" name="Picture 2" descr=""/>
          <p:cNvPicPr/>
          <p:nvPr/>
        </p:nvPicPr>
        <p:blipFill>
          <a:blip r:embed="rId1"/>
          <a:srcRect l="35070" t="5581" r="28983" b="16135"/>
          <a:stretch/>
        </p:blipFill>
        <p:spPr>
          <a:xfrm>
            <a:off x="695160" y="903600"/>
            <a:ext cx="4745160" cy="5808960"/>
          </a:xfrm>
          <a:prstGeom prst="rect">
            <a:avLst/>
          </a:prstGeom>
          <a:noFill/>
          <a:ln w="0">
            <a:noFill/>
          </a:ln>
        </p:spPr>
      </p:pic>
      <p:pic>
        <p:nvPicPr>
          <p:cNvPr id="94" name="Picture 1" descr=""/>
          <p:cNvPicPr/>
          <p:nvPr/>
        </p:nvPicPr>
        <p:blipFill>
          <a:blip r:embed="rId2"/>
          <a:srcRect l="44837" t="0" r="0" b="0"/>
          <a:stretch/>
        </p:blipFill>
        <p:spPr>
          <a:xfrm>
            <a:off x="6411600" y="895680"/>
            <a:ext cx="4831200" cy="582048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5" name="Picture 1" descr=""/>
          <p:cNvPicPr/>
          <p:nvPr/>
        </p:nvPicPr>
        <p:blipFill>
          <a:blip r:embed="rId1"/>
          <a:stretch/>
        </p:blipFill>
        <p:spPr>
          <a:xfrm>
            <a:off x="6705720" y="1157400"/>
            <a:ext cx="4142520" cy="5598000"/>
          </a:xfrm>
          <a:prstGeom prst="rect">
            <a:avLst/>
          </a:prstGeom>
          <a:noFill/>
          <a:ln w="0">
            <a:noFill/>
          </a:ln>
        </p:spPr>
      </p:pic>
      <p:sp>
        <p:nvSpPr>
          <p:cNvPr id="96" name="TextBox 2"/>
          <p:cNvSpPr/>
          <p:nvPr/>
        </p:nvSpPr>
        <p:spPr>
          <a:xfrm>
            <a:off x="3894840" y="99360"/>
            <a:ext cx="4401360" cy="583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IN" sz="3200" strike="noStrike" u="none">
                <a:solidFill>
                  <a:schemeClr val="dk1"/>
                </a:solidFill>
                <a:effectLst/>
                <a:uFillTx/>
                <a:latin typeface="Century Schoolbook"/>
              </a:rPr>
              <a:t>Orion Constellation</a:t>
            </a:r>
            <a:endParaRPr b="0" lang="en-US" sz="3200" strike="noStrike" u="none">
              <a:solidFill>
                <a:srgbClr val="000000"/>
              </a:solidFill>
              <a:effectLst/>
              <a:uFillTx/>
              <a:latin typeface="Arial"/>
            </a:endParaRPr>
          </a:p>
        </p:txBody>
      </p:sp>
      <p:pic>
        <p:nvPicPr>
          <p:cNvPr id="97" name="Picture 2" descr=""/>
          <p:cNvPicPr/>
          <p:nvPr/>
        </p:nvPicPr>
        <p:blipFill>
          <a:blip r:embed="rId2"/>
          <a:srcRect l="3333" t="1826" r="2809" b="2008"/>
          <a:stretch/>
        </p:blipFill>
        <p:spPr>
          <a:xfrm>
            <a:off x="1365840" y="1157400"/>
            <a:ext cx="3859920" cy="560052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 name="Picture 1" descr=""/>
          <p:cNvPicPr/>
          <p:nvPr/>
        </p:nvPicPr>
        <p:blipFill>
          <a:blip r:embed="rId1"/>
          <a:stretch/>
        </p:blipFill>
        <p:spPr>
          <a:xfrm>
            <a:off x="1271520" y="836640"/>
            <a:ext cx="9721080" cy="5466960"/>
          </a:xfrm>
          <a:prstGeom prst="rect">
            <a:avLst/>
          </a:prstGeom>
          <a:noFill/>
          <a:ln w="0">
            <a:noFill/>
          </a:ln>
        </p:spPr>
      </p:pic>
      <p:sp>
        <p:nvSpPr>
          <p:cNvPr id="99" name="PlaceHolder 1"/>
          <p:cNvSpPr>
            <a:spLocks noGrp="1"/>
          </p:cNvSpPr>
          <p:nvPr>
            <p:ph type="title"/>
          </p:nvPr>
        </p:nvSpPr>
        <p:spPr>
          <a:xfrm>
            <a:off x="3894840" y="-260280"/>
            <a:ext cx="4401360" cy="1432800"/>
          </a:xfrm>
          <a:prstGeom prst="rect">
            <a:avLst/>
          </a:prstGeom>
          <a:noFill/>
          <a:ln w="0">
            <a:noFill/>
          </a:ln>
        </p:spPr>
        <p:txBody>
          <a:bodyPr lIns="91440" rIns="91440" tIns="45720" bIns="45720" anchor="ctr">
            <a:spAutoFit/>
          </a:bodyPr>
          <a:p>
            <a:pPr indent="0" algn="ctr" defTabSz="914400">
              <a:lnSpc>
                <a:spcPct val="90000"/>
              </a:lnSpc>
              <a:buNone/>
              <a:tabLst>
                <a:tab algn="l" pos="0"/>
              </a:tabLst>
            </a:pPr>
            <a:r>
              <a:rPr b="1" lang="en-IN" sz="3200" strike="noStrike" u="none">
                <a:solidFill>
                  <a:schemeClr val="dk1"/>
                </a:solidFill>
                <a:effectLst/>
                <a:uFillTx/>
                <a:latin typeface="Century Schoolbook"/>
              </a:rPr>
              <a:t>Orion Constellation</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2333880" y="70920"/>
            <a:ext cx="7523280" cy="76968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IN" sz="3200" strike="noStrike" u="none">
                <a:solidFill>
                  <a:schemeClr val="dk1"/>
                </a:solidFill>
                <a:effectLst/>
                <a:uFillTx/>
                <a:latin typeface="Century Schoolbook"/>
              </a:rPr>
              <a:t>Taurus Constellation</a:t>
            </a:r>
            <a:endParaRPr b="0" lang="en-US" sz="3200" strike="noStrike" u="none">
              <a:solidFill>
                <a:srgbClr val="000000"/>
              </a:solidFill>
              <a:effectLst/>
              <a:uFillTx/>
              <a:latin typeface="Arial"/>
            </a:endParaRPr>
          </a:p>
        </p:txBody>
      </p:sp>
      <p:pic>
        <p:nvPicPr>
          <p:cNvPr id="101" name="Picture 3" descr=""/>
          <p:cNvPicPr/>
          <p:nvPr/>
        </p:nvPicPr>
        <p:blipFill>
          <a:blip r:embed="rId1"/>
          <a:stretch/>
        </p:blipFill>
        <p:spPr>
          <a:xfrm>
            <a:off x="1050120" y="841320"/>
            <a:ext cx="10163880" cy="572256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Picture 1" descr=""/>
          <p:cNvPicPr/>
          <p:nvPr/>
        </p:nvPicPr>
        <p:blipFill>
          <a:blip r:embed="rId1"/>
          <a:srcRect l="0" t="0" r="0" b="12198"/>
          <a:stretch/>
        </p:blipFill>
        <p:spPr>
          <a:xfrm>
            <a:off x="7201440" y="1260360"/>
            <a:ext cx="4632120" cy="5208480"/>
          </a:xfrm>
          <a:prstGeom prst="rect">
            <a:avLst/>
          </a:prstGeom>
          <a:noFill/>
          <a:ln w="0">
            <a:noFill/>
          </a:ln>
        </p:spPr>
      </p:pic>
      <p:sp>
        <p:nvSpPr>
          <p:cNvPr id="103" name="PlaceHolder 1"/>
          <p:cNvSpPr>
            <a:spLocks noGrp="1"/>
          </p:cNvSpPr>
          <p:nvPr>
            <p:ph type="title"/>
          </p:nvPr>
        </p:nvSpPr>
        <p:spPr>
          <a:xfrm>
            <a:off x="3300480" y="0"/>
            <a:ext cx="5663160" cy="93204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ta-IN" sz="3200" strike="noStrike" u="none">
                <a:solidFill>
                  <a:schemeClr val="dk1"/>
                </a:solidFill>
                <a:effectLst/>
                <a:uFillTx/>
                <a:latin typeface="TAU-Kabilar"/>
                <a:cs typeface="TAU-Kabilar"/>
              </a:rPr>
              <a:t>சப்தரிஷி மண்டலம் </a:t>
            </a:r>
            <a:br>
              <a:rPr sz="3200"/>
            </a:br>
            <a:r>
              <a:rPr b="1" lang="en-US" sz="2800" strike="noStrike" u="none">
                <a:solidFill>
                  <a:schemeClr val="dk1"/>
                </a:solidFill>
                <a:effectLst/>
                <a:uFillTx/>
                <a:latin typeface="Century Schoolbook"/>
              </a:rPr>
              <a:t>Big dipper Constellation</a:t>
            </a:r>
            <a:endParaRPr b="0" lang="en-US" sz="2800" strike="noStrike" u="none">
              <a:solidFill>
                <a:srgbClr val="000000"/>
              </a:solidFill>
              <a:effectLst/>
              <a:uFillTx/>
              <a:latin typeface="Arial"/>
            </a:endParaRPr>
          </a:p>
        </p:txBody>
      </p:sp>
      <p:pic>
        <p:nvPicPr>
          <p:cNvPr id="104" name="Picture 4" descr=""/>
          <p:cNvPicPr/>
          <p:nvPr/>
        </p:nvPicPr>
        <p:blipFill>
          <a:blip r:embed="rId2"/>
          <a:srcRect l="12000" t="-332" r="5101" b="332"/>
          <a:stretch/>
        </p:blipFill>
        <p:spPr>
          <a:xfrm>
            <a:off x="357840" y="1260360"/>
            <a:ext cx="6564240" cy="520848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Picture 3" descr=""/>
          <p:cNvPicPr/>
          <p:nvPr/>
        </p:nvPicPr>
        <p:blipFill>
          <a:blip r:embed="rId1"/>
          <a:stretch/>
        </p:blipFill>
        <p:spPr>
          <a:xfrm rot="10800000">
            <a:off x="6277320" y="1198080"/>
            <a:ext cx="5605200" cy="5315040"/>
          </a:xfrm>
          <a:prstGeom prst="rect">
            <a:avLst/>
          </a:prstGeom>
          <a:noFill/>
          <a:ln w="0">
            <a:noFill/>
          </a:ln>
        </p:spPr>
      </p:pic>
      <p:pic>
        <p:nvPicPr>
          <p:cNvPr id="106" name="Picture 4" descr=""/>
          <p:cNvPicPr/>
          <p:nvPr/>
        </p:nvPicPr>
        <p:blipFill>
          <a:blip r:embed="rId2"/>
          <a:srcRect l="17829" t="2548" r="12840" b="2548"/>
          <a:stretch/>
        </p:blipFill>
        <p:spPr>
          <a:xfrm>
            <a:off x="258480" y="1203840"/>
            <a:ext cx="5836680" cy="5315040"/>
          </a:xfrm>
          <a:prstGeom prst="rect">
            <a:avLst/>
          </a:prstGeom>
          <a:noFill/>
          <a:ln w="0">
            <a:noFill/>
          </a:ln>
        </p:spPr>
      </p:pic>
      <p:sp>
        <p:nvSpPr>
          <p:cNvPr id="107" name="Title 1"/>
          <p:cNvSpPr/>
          <p:nvPr/>
        </p:nvSpPr>
        <p:spPr>
          <a:xfrm>
            <a:off x="2111040" y="70920"/>
            <a:ext cx="8985240" cy="1057320"/>
          </a:xfrm>
          <a:prstGeom prst="rect">
            <a:avLst/>
          </a:prstGeom>
          <a:noFill/>
          <a:ln w="0">
            <a:noFill/>
          </a:ln>
        </p:spPr>
        <p:style>
          <a:lnRef idx="0"/>
          <a:fillRef idx="0"/>
          <a:effectRef idx="0"/>
          <a:fontRef idx="minor"/>
        </p:style>
        <p:txBody>
          <a:bodyPr lIns="90000" rIns="90000" tIns="45000" bIns="45000" anchor="ctr">
            <a:normAutofit fontScale="47500" lnSpcReduction="19999"/>
          </a:bodyPr>
          <a:p>
            <a:pPr algn="ctr" defTabSz="914400">
              <a:lnSpc>
                <a:spcPct val="120000"/>
              </a:lnSpc>
              <a:spcAft>
                <a:spcPts val="300"/>
              </a:spcAft>
            </a:pPr>
            <a:r>
              <a:rPr b="1" lang="ta-IN" sz="5800" strike="noStrike" u="none">
                <a:solidFill>
                  <a:schemeClr val="dk1"/>
                </a:solidFill>
                <a:effectLst/>
                <a:uFillTx/>
                <a:latin typeface="TAU-Kabilar"/>
                <a:cs typeface="TAU-Kabilar"/>
              </a:rPr>
              <a:t>வடக்கு திசையை கண்டுபிடிப்பது எப்படி</a:t>
            </a:r>
            <a:endParaRPr b="0" lang="en-US" sz="5800" strike="noStrike" u="none">
              <a:solidFill>
                <a:srgbClr val="000000"/>
              </a:solidFill>
              <a:effectLst/>
              <a:uFillTx/>
              <a:latin typeface="Arial"/>
            </a:endParaRPr>
          </a:p>
          <a:p>
            <a:pPr algn="ctr" defTabSz="914400">
              <a:lnSpc>
                <a:spcPct val="90000"/>
              </a:lnSpc>
            </a:pPr>
            <a:r>
              <a:rPr b="1" lang="en-US" sz="5100" strike="noStrike" u="none">
                <a:solidFill>
                  <a:schemeClr val="dk1"/>
                </a:solidFill>
                <a:effectLst/>
                <a:uFillTx/>
                <a:latin typeface="Century Schoolbook"/>
              </a:rPr>
              <a:t>How to Locate Pole Star (Polaris)</a:t>
            </a:r>
            <a:endParaRPr b="0" lang="en-US" sz="51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Picture 2" descr=""/>
          <p:cNvPicPr/>
          <p:nvPr/>
        </p:nvPicPr>
        <p:blipFill>
          <a:blip r:embed="rId1"/>
          <a:srcRect l="0" t="7592" r="0" b="7236"/>
          <a:stretch/>
        </p:blipFill>
        <p:spPr>
          <a:xfrm>
            <a:off x="6531480" y="1312560"/>
            <a:ext cx="5659560" cy="4051800"/>
          </a:xfrm>
          <a:prstGeom prst="rect">
            <a:avLst/>
          </a:prstGeom>
          <a:noFill/>
          <a:ln w="0">
            <a:noFill/>
          </a:ln>
        </p:spPr>
      </p:pic>
      <p:pic>
        <p:nvPicPr>
          <p:cNvPr id="109" name="Picture 4" descr=""/>
          <p:cNvPicPr/>
          <p:nvPr/>
        </p:nvPicPr>
        <p:blipFill>
          <a:blip r:embed="rId2"/>
          <a:stretch/>
        </p:blipFill>
        <p:spPr>
          <a:xfrm>
            <a:off x="-3960" y="1690560"/>
            <a:ext cx="6534720" cy="3656880"/>
          </a:xfrm>
          <a:prstGeom prst="rect">
            <a:avLst/>
          </a:prstGeom>
          <a:noFill/>
          <a:ln w="0">
            <a:noFill/>
          </a:ln>
        </p:spPr>
      </p:pic>
      <p:sp>
        <p:nvSpPr>
          <p:cNvPr id="110" name="PlaceHolder 1"/>
          <p:cNvSpPr>
            <a:spLocks noGrp="1"/>
          </p:cNvSpPr>
          <p:nvPr>
            <p:ph type="title"/>
          </p:nvPr>
        </p:nvSpPr>
        <p:spPr>
          <a:xfrm>
            <a:off x="2333880" y="70920"/>
            <a:ext cx="7523280" cy="769680"/>
          </a:xfrm>
          <a:prstGeom prst="rect">
            <a:avLst/>
          </a:prstGeom>
          <a:noFill/>
          <a:ln w="0">
            <a:noFill/>
          </a:ln>
        </p:spPr>
        <p:txBody>
          <a:bodyPr lIns="91440" rIns="91440" tIns="45720" bIns="45720" anchor="ctr">
            <a:normAutofit fontScale="85000" lnSpcReduction="19999"/>
          </a:bodyPr>
          <a:p>
            <a:pPr indent="0" algn="ctr" defTabSz="914400">
              <a:lnSpc>
                <a:spcPct val="90000"/>
              </a:lnSpc>
              <a:buNone/>
              <a:tabLst>
                <a:tab algn="l" pos="0"/>
              </a:tabLst>
            </a:pPr>
            <a:r>
              <a:rPr b="1" lang="ta-IN" sz="3600" strike="noStrike" u="none">
                <a:solidFill>
                  <a:schemeClr val="dk1"/>
                </a:solidFill>
                <a:effectLst/>
                <a:uFillTx/>
                <a:latin typeface="TAU-Kabilar"/>
                <a:cs typeface="TAU-Kabilar"/>
              </a:rPr>
              <a:t>சிம்ம இராசி மண்டலம்</a:t>
            </a:r>
            <a:br>
              <a:rPr sz="3200"/>
            </a:br>
            <a:r>
              <a:rPr b="1" lang="en-US" sz="3200" strike="noStrike" u="none">
                <a:solidFill>
                  <a:schemeClr val="dk1"/>
                </a:solidFill>
                <a:effectLst/>
                <a:uFillTx/>
                <a:latin typeface="Century Schoolbook"/>
              </a:rPr>
              <a:t>Leo Constellation</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 name="Picture 1" descr=""/>
          <p:cNvPicPr/>
          <p:nvPr/>
        </p:nvPicPr>
        <p:blipFill>
          <a:blip r:embed="rId1"/>
          <a:srcRect l="0" t="0" r="0" b="5318"/>
          <a:stretch/>
        </p:blipFill>
        <p:spPr>
          <a:xfrm>
            <a:off x="1523880" y="836640"/>
            <a:ext cx="9143280" cy="5917320"/>
          </a:xfrm>
          <a:prstGeom prst="rect">
            <a:avLst/>
          </a:prstGeom>
          <a:noFill/>
          <a:ln w="0">
            <a:noFill/>
          </a:ln>
        </p:spPr>
      </p:pic>
      <p:sp>
        <p:nvSpPr>
          <p:cNvPr id="112" name="PlaceHolder 1"/>
          <p:cNvSpPr>
            <a:spLocks noGrp="1"/>
          </p:cNvSpPr>
          <p:nvPr>
            <p:ph type="title"/>
          </p:nvPr>
        </p:nvSpPr>
        <p:spPr>
          <a:xfrm>
            <a:off x="2333880" y="70920"/>
            <a:ext cx="7523280" cy="76968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3200" strike="noStrike" u="none">
                <a:solidFill>
                  <a:schemeClr val="dk1"/>
                </a:solidFill>
                <a:effectLst/>
                <a:uFillTx/>
                <a:latin typeface="Century Schoolbook"/>
              </a:rPr>
              <a:t>How to find Leo Constellation</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Picture 2" descr=""/>
          <p:cNvPicPr/>
          <p:nvPr/>
        </p:nvPicPr>
        <p:blipFill>
          <a:blip r:embed="rId1"/>
          <a:stretch/>
        </p:blipFill>
        <p:spPr>
          <a:xfrm>
            <a:off x="1054800" y="1040040"/>
            <a:ext cx="10081800" cy="5166720"/>
          </a:xfrm>
          <a:prstGeom prst="rect">
            <a:avLst/>
          </a:prstGeom>
          <a:noFill/>
          <a:ln w="0">
            <a:noFill/>
          </a:ln>
        </p:spPr>
      </p:pic>
      <p:sp>
        <p:nvSpPr>
          <p:cNvPr id="114" name="PlaceHolder 1"/>
          <p:cNvSpPr>
            <a:spLocks noGrp="1"/>
          </p:cNvSpPr>
          <p:nvPr>
            <p:ph type="title"/>
          </p:nvPr>
        </p:nvSpPr>
        <p:spPr>
          <a:xfrm>
            <a:off x="2333880" y="70920"/>
            <a:ext cx="7523280" cy="76968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1" lang="en-US" sz="3200" strike="noStrike" u="none">
                <a:solidFill>
                  <a:schemeClr val="dk1"/>
                </a:solidFill>
                <a:effectLst/>
                <a:uFillTx/>
                <a:latin typeface="Century Schoolbook"/>
              </a:rPr>
              <a:t>How to find Leo Constellation</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2333880" y="70920"/>
            <a:ext cx="7523280" cy="769680"/>
          </a:xfrm>
          <a:prstGeom prst="rect">
            <a:avLst/>
          </a:prstGeom>
          <a:noFill/>
          <a:ln w="0">
            <a:noFill/>
          </a:ln>
        </p:spPr>
        <p:txBody>
          <a:bodyPr lIns="91440" rIns="91440" tIns="45720" bIns="45720" anchor="ctr">
            <a:normAutofit/>
          </a:bodyPr>
          <a:p>
            <a:pPr indent="0" algn="ctr" defTabSz="914400">
              <a:lnSpc>
                <a:spcPct val="90000"/>
              </a:lnSpc>
              <a:buNone/>
              <a:tabLst>
                <a:tab algn="l" pos="0"/>
              </a:tabLst>
            </a:pPr>
            <a:r>
              <a:rPr b="0" lang="en-US" sz="4400" strike="noStrike" u="none">
                <a:solidFill>
                  <a:schemeClr val="dk1"/>
                </a:solidFill>
                <a:effectLst/>
                <a:uFillTx/>
                <a:latin typeface="Vijaya"/>
              </a:rPr>
              <a:t>Handy Sky Measurements</a:t>
            </a:r>
            <a:endParaRPr b="0" lang="en-US" sz="4400" strike="noStrike" u="none">
              <a:solidFill>
                <a:srgbClr val="000000"/>
              </a:solidFill>
              <a:effectLst/>
              <a:uFillTx/>
              <a:latin typeface="Arial"/>
            </a:endParaRPr>
          </a:p>
        </p:txBody>
      </p:sp>
      <p:grpSp>
        <p:nvGrpSpPr>
          <p:cNvPr id="116" name="Group 22"/>
          <p:cNvGrpSpPr/>
          <p:nvPr/>
        </p:nvGrpSpPr>
        <p:grpSpPr>
          <a:xfrm>
            <a:off x="1523880" y="1917000"/>
            <a:ext cx="9107640" cy="4391640"/>
            <a:chOff x="1523880" y="1917000"/>
            <a:chExt cx="9107640" cy="4391640"/>
          </a:xfrm>
        </p:grpSpPr>
        <p:pic>
          <p:nvPicPr>
            <p:cNvPr id="117" name="Picture 1" descr=""/>
            <p:cNvPicPr/>
            <p:nvPr/>
          </p:nvPicPr>
          <p:blipFill>
            <a:blip r:embed="rId1"/>
            <a:srcRect l="1628" t="23388" r="626" b="785"/>
            <a:stretch/>
          </p:blipFill>
          <p:spPr>
            <a:xfrm>
              <a:off x="1523880" y="1917000"/>
              <a:ext cx="9107640" cy="4391640"/>
            </a:xfrm>
            <a:prstGeom prst="rect">
              <a:avLst/>
            </a:prstGeom>
            <a:noFill/>
            <a:ln w="0">
              <a:noFill/>
            </a:ln>
          </p:spPr>
        </p:pic>
        <p:cxnSp>
          <p:nvCxnSpPr>
            <p:cNvPr id="118" name="Straight Connector 4"/>
            <p:cNvCxnSpPr/>
            <p:nvPr/>
          </p:nvCxnSpPr>
          <p:spPr>
            <a:xfrm>
              <a:off x="1833120" y="4157640"/>
              <a:ext cx="145080" cy="720"/>
            </a:xfrm>
            <a:prstGeom prst="straightConnector1">
              <a:avLst/>
            </a:prstGeom>
            <a:ln w="0">
              <a:solidFill>
                <a:srgbClr val="000000"/>
              </a:solidFill>
            </a:ln>
          </p:spPr>
        </p:cxnSp>
        <p:cxnSp>
          <p:nvCxnSpPr>
            <p:cNvPr id="119" name="Straight Connector 6"/>
            <p:cNvCxnSpPr/>
            <p:nvPr/>
          </p:nvCxnSpPr>
          <p:spPr>
            <a:xfrm>
              <a:off x="3773880" y="4140360"/>
              <a:ext cx="432720" cy="720"/>
            </a:xfrm>
            <a:prstGeom prst="straightConnector1">
              <a:avLst/>
            </a:prstGeom>
            <a:ln w="0">
              <a:solidFill>
                <a:srgbClr val="000000"/>
              </a:solidFill>
            </a:ln>
          </p:spPr>
        </p:cxnSp>
        <p:cxnSp>
          <p:nvCxnSpPr>
            <p:cNvPr id="120" name="Straight Connector 8"/>
            <p:cNvCxnSpPr/>
            <p:nvPr/>
          </p:nvCxnSpPr>
          <p:spPr>
            <a:xfrm>
              <a:off x="5357880" y="4157640"/>
              <a:ext cx="792720" cy="720"/>
            </a:xfrm>
            <a:prstGeom prst="straightConnector1">
              <a:avLst/>
            </a:prstGeom>
            <a:ln w="0">
              <a:solidFill>
                <a:srgbClr val="000000"/>
              </a:solidFill>
            </a:ln>
          </p:spPr>
        </p:cxnSp>
        <p:cxnSp>
          <p:nvCxnSpPr>
            <p:cNvPr id="121" name="Straight Connector 10"/>
            <p:cNvCxnSpPr/>
            <p:nvPr/>
          </p:nvCxnSpPr>
          <p:spPr>
            <a:xfrm>
              <a:off x="7086240" y="4161240"/>
              <a:ext cx="1224720" cy="720"/>
            </a:xfrm>
            <a:prstGeom prst="straightConnector1">
              <a:avLst/>
            </a:prstGeom>
            <a:ln w="0">
              <a:solidFill>
                <a:srgbClr val="000000"/>
              </a:solidFill>
            </a:ln>
          </p:spPr>
        </p:cxnSp>
        <p:cxnSp>
          <p:nvCxnSpPr>
            <p:cNvPr id="122" name="Straight Connector 13"/>
            <p:cNvCxnSpPr/>
            <p:nvPr/>
          </p:nvCxnSpPr>
          <p:spPr>
            <a:xfrm>
              <a:off x="8670240" y="4147560"/>
              <a:ext cx="1801080" cy="720"/>
            </a:xfrm>
            <a:prstGeom prst="straightConnector1">
              <a:avLst/>
            </a:prstGeom>
            <a:ln w="0">
              <a:solidFill>
                <a:srgbClr val="000000"/>
              </a:solidFill>
            </a:ln>
          </p:spPr>
        </p:cxn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TextBox 4"/>
          <p:cNvSpPr/>
          <p:nvPr/>
        </p:nvSpPr>
        <p:spPr>
          <a:xfrm>
            <a:off x="1569240" y="180720"/>
            <a:ext cx="9154440" cy="58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ta-IN" sz="3200" strike="noStrike" u="none">
                <a:solidFill>
                  <a:schemeClr val="dk1"/>
                </a:solidFill>
                <a:effectLst/>
                <a:uFillTx/>
                <a:latin typeface="TAU-Kabilar"/>
                <a:cs typeface="TAU-Kabilar"/>
              </a:rPr>
              <a:t>வேட்டை சமூகம்</a:t>
            </a:r>
            <a:endParaRPr b="0" lang="en-US" sz="3200" strike="noStrike" u="none">
              <a:solidFill>
                <a:srgbClr val="000000"/>
              </a:solidFill>
              <a:effectLst/>
              <a:uFillTx/>
              <a:latin typeface="Arial"/>
            </a:endParaRPr>
          </a:p>
        </p:txBody>
      </p:sp>
      <p:pic>
        <p:nvPicPr>
          <p:cNvPr id="69" name="Picture 3" descr=""/>
          <p:cNvPicPr/>
          <p:nvPr/>
        </p:nvPicPr>
        <p:blipFill>
          <a:blip r:embed="rId1"/>
          <a:srcRect l="1347" t="1588" r="0" b="0"/>
          <a:stretch/>
        </p:blipFill>
        <p:spPr>
          <a:xfrm>
            <a:off x="3928680" y="2268720"/>
            <a:ext cx="8262720" cy="4629240"/>
          </a:xfrm>
          <a:prstGeom prst="rect">
            <a:avLst/>
          </a:prstGeom>
          <a:noFill/>
          <a:ln w="0">
            <a:noFill/>
          </a:ln>
        </p:spPr>
      </p:pic>
      <p:sp>
        <p:nvSpPr>
          <p:cNvPr id="70" name="TextBox 6"/>
          <p:cNvSpPr/>
          <p:nvPr/>
        </p:nvSpPr>
        <p:spPr>
          <a:xfrm>
            <a:off x="695160" y="1345320"/>
            <a:ext cx="9335160" cy="92268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Wingdings" charset="2"/>
              <a:buChar char=""/>
            </a:pPr>
            <a:r>
              <a:rPr b="0" lang="ta-IN" sz="1800" strike="noStrike" u="none">
                <a:solidFill>
                  <a:schemeClr val="dk1"/>
                </a:solidFill>
                <a:effectLst/>
                <a:uFillTx/>
                <a:latin typeface="TAU-Kabilar"/>
                <a:cs typeface="TAU-Kabilar"/>
              </a:rPr>
              <a:t>நாடோடி</a:t>
            </a:r>
            <a:r>
              <a:rPr b="0" lang="en-IN" sz="1800" strike="noStrike" u="none">
                <a:solidFill>
                  <a:schemeClr val="dk1"/>
                </a:solidFill>
                <a:effectLst/>
                <a:uFillTx/>
                <a:latin typeface="TAU-Kabilar"/>
              </a:rPr>
              <a:t> வாழ்க்கை</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Wingdings" charset="2"/>
              <a:buChar char=""/>
            </a:pPr>
            <a:r>
              <a:rPr b="0" lang="ta-IN" sz="1800" strike="noStrike" u="none">
                <a:solidFill>
                  <a:schemeClr val="dk1"/>
                </a:solidFill>
                <a:effectLst/>
                <a:uFillTx/>
                <a:latin typeface="TAU-Kabilar"/>
                <a:cs typeface="TAU-Kabilar"/>
              </a:rPr>
              <a:t>மரம்</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குகை </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Wingdings" charset="2"/>
              <a:buChar char=""/>
            </a:pPr>
            <a:r>
              <a:rPr b="0" lang="ta-IN" sz="1800" strike="noStrike" u="none">
                <a:solidFill>
                  <a:schemeClr val="dk1"/>
                </a:solidFill>
                <a:effectLst/>
                <a:uFillTx/>
                <a:latin typeface="TAU-Kabilar"/>
                <a:cs typeface="TAU-Kabilar"/>
              </a:rPr>
              <a:t>பெரு வேட்டை</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குறு வேட்டை</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235160" y="70920"/>
            <a:ext cx="9710640" cy="769680"/>
          </a:xfrm>
          <a:prstGeom prst="rect">
            <a:avLst/>
          </a:prstGeom>
          <a:noFill/>
          <a:ln w="0">
            <a:noFill/>
          </a:ln>
        </p:spPr>
        <p:txBody>
          <a:bodyPr lIns="91440" rIns="91440" tIns="45720" bIns="45720" anchor="ctr">
            <a:noAutofit/>
          </a:bodyPr>
          <a:p>
            <a:pPr indent="0" algn="ctr" defTabSz="914400">
              <a:lnSpc>
                <a:spcPct val="90000"/>
              </a:lnSpc>
              <a:buNone/>
              <a:tabLst>
                <a:tab algn="l" pos="0"/>
              </a:tabLst>
            </a:pPr>
            <a:r>
              <a:rPr b="1" lang="en-US" sz="3200" strike="noStrike" u="none">
                <a:solidFill>
                  <a:schemeClr val="dk1"/>
                </a:solidFill>
                <a:effectLst/>
                <a:uFillTx/>
                <a:latin typeface="Century Schoolbook"/>
              </a:rPr>
              <a:t>Measurement of the Sky with the Big Dipper</a:t>
            </a:r>
            <a:endParaRPr b="0" lang="en-US" sz="3200" strike="noStrike" u="none">
              <a:solidFill>
                <a:srgbClr val="000000"/>
              </a:solidFill>
              <a:effectLst/>
              <a:uFillTx/>
              <a:latin typeface="Arial"/>
            </a:endParaRPr>
          </a:p>
        </p:txBody>
      </p:sp>
      <p:pic>
        <p:nvPicPr>
          <p:cNvPr id="124" name="Picture 6" descr=""/>
          <p:cNvPicPr/>
          <p:nvPr/>
        </p:nvPicPr>
        <p:blipFill>
          <a:blip r:embed="rId1"/>
          <a:srcRect l="6207" t="0" r="6878" b="0"/>
          <a:stretch/>
        </p:blipFill>
        <p:spPr>
          <a:xfrm>
            <a:off x="1235160" y="1635120"/>
            <a:ext cx="5050800" cy="4951440"/>
          </a:xfrm>
          <a:prstGeom prst="rect">
            <a:avLst/>
          </a:prstGeom>
          <a:noFill/>
          <a:ln w="0">
            <a:noFill/>
          </a:ln>
        </p:spPr>
      </p:pic>
      <p:pic>
        <p:nvPicPr>
          <p:cNvPr id="125" name="Picture 1" descr=""/>
          <p:cNvPicPr/>
          <p:nvPr/>
        </p:nvPicPr>
        <p:blipFill>
          <a:blip r:embed="rId2"/>
          <a:srcRect l="20069" t="10814" r="15206" b="1910"/>
          <a:stretch/>
        </p:blipFill>
        <p:spPr>
          <a:xfrm>
            <a:off x="7182720" y="841320"/>
            <a:ext cx="4175640" cy="601596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Rectangle 1"/>
          <p:cNvSpPr/>
          <p:nvPr/>
        </p:nvSpPr>
        <p:spPr>
          <a:xfrm>
            <a:off x="559800" y="1078200"/>
            <a:ext cx="4757760" cy="4554360"/>
          </a:xfrm>
          <a:prstGeom prst="rect">
            <a:avLst/>
          </a:prstGeom>
          <a:noFill/>
          <a:ln w="0">
            <a:noFill/>
          </a:ln>
        </p:spPr>
        <p:style>
          <a:lnRef idx="0"/>
          <a:fillRef idx="0"/>
          <a:effectRef idx="0"/>
          <a:fontRef idx="minor"/>
        </p:style>
        <p:txBody>
          <a:bodyPr numCol="1" spcCol="0" lIns="90000" rIns="90000" tIns="45000" bIns="45000" anchor="ctr">
            <a:spAutoFit/>
          </a:bodyPr>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ஒளியை</a:t>
            </a:r>
            <a:r>
              <a:rPr b="0" lang="en-US" sz="1800" strike="noStrike" u="none">
                <a:solidFill>
                  <a:schemeClr val="dk1"/>
                </a:solidFill>
                <a:effectLst/>
                <a:uFillTx/>
                <a:latin typeface="TAU-Kabilar"/>
              </a:rPr>
              <a:t>  உமிழக்கூடிய  அபரிமிதமான ஆற்றலை கொண்ட நெருப்பு கோளம் நட்சத்திரம்</a:t>
            </a:r>
            <a:r>
              <a:rPr b="0" lang="en-US" sz="1800" strike="noStrike" u="none">
                <a:solidFill>
                  <a:schemeClr val="dk1"/>
                </a:solidFill>
                <a:effectLst/>
                <a:uFillTx/>
                <a:latin typeface="TAU-Kabilar"/>
              </a:rPr>
              <a:t>.</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அணுக்கரு இணைவு வினை நிகழும் பொழுது விண்மீன்களில் இருந்து ஏராளமான ஆற்றல் வெளிவிடப்படுகின்றது</a:t>
            </a:r>
            <a:r>
              <a:rPr b="0" lang="en-US" sz="1800" strike="noStrike" u="none">
                <a:solidFill>
                  <a:schemeClr val="dk1"/>
                </a:solidFill>
                <a:effectLst/>
                <a:uFillTx/>
                <a:latin typeface="TAU-Kabilar"/>
              </a:rPr>
              <a:t>.</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பொதுவாக அனைத்து விண்மீன்களும் ஒளி</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வெப்பம்</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புற ஊதா கதிர்கள்</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எக்ஸ் கதிர்கள் மற்றும் வேறு பல கதிர்வீச்சுகளை உற்பத்தி செய்கின்றன</a:t>
            </a:r>
            <a:r>
              <a:rPr b="0" lang="en-IN" sz="1800" strike="noStrike" u="none">
                <a:solidFill>
                  <a:schemeClr val="dk1"/>
                </a:solidFill>
                <a:effectLst/>
                <a:uFillTx/>
                <a:latin typeface="TAU-Kabilar"/>
              </a:rPr>
              <a:t>.</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நட்சத்திரங்களை சுற்றி வரக்கூடிய வான்பொருட்கள் கோள்கள்</a:t>
            </a:r>
            <a:r>
              <a:rPr b="0" lang="en-IN" sz="1800" strike="noStrike" u="none">
                <a:solidFill>
                  <a:schemeClr val="dk1"/>
                </a:solidFill>
                <a:effectLst/>
                <a:uFillTx/>
                <a:latin typeface="TAU-Kabilar"/>
              </a:rPr>
              <a:t>. </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கோள்களை சுற்றி வரக்கூடிய வான் பொருட்கள் துணைக்கோள்கள்</a:t>
            </a:r>
            <a:r>
              <a:rPr b="0" lang="en-US" sz="1800" strike="noStrike" u="none">
                <a:solidFill>
                  <a:schemeClr val="dk1"/>
                </a:solidFill>
                <a:effectLst/>
                <a:uFillTx/>
                <a:latin typeface="TAU-Kabilar"/>
              </a:rPr>
              <a:t>.</a:t>
            </a:r>
            <a:endParaRPr b="0" lang="en-US" sz="1800" strike="noStrike" u="none">
              <a:solidFill>
                <a:srgbClr val="000000"/>
              </a:solidFill>
              <a:effectLst/>
              <a:uFillTx/>
              <a:latin typeface="Arial"/>
            </a:endParaRPr>
          </a:p>
        </p:txBody>
      </p:sp>
      <p:sp>
        <p:nvSpPr>
          <p:cNvPr id="127" name="TextBox 3"/>
          <p:cNvSpPr/>
          <p:nvPr/>
        </p:nvSpPr>
        <p:spPr>
          <a:xfrm>
            <a:off x="688680" y="207360"/>
            <a:ext cx="10814040" cy="58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hi-IN" sz="3200" strike="noStrike" u="none">
                <a:solidFill>
                  <a:schemeClr val="dk1"/>
                </a:solidFill>
                <a:effectLst/>
                <a:uFillTx/>
                <a:latin typeface="TAU-Kabilar"/>
                <a:cs typeface="TAU-Kabilar"/>
              </a:rPr>
              <a:t>சூரியன்</a:t>
            </a:r>
            <a:r>
              <a:rPr b="0" lang="en-IN" sz="3200" strike="noStrike" u="none">
                <a:solidFill>
                  <a:schemeClr val="dk1"/>
                </a:solidFill>
                <a:effectLst/>
                <a:uFillTx/>
                <a:latin typeface="TAU-Kabilar"/>
              </a:rPr>
              <a:t>, </a:t>
            </a:r>
            <a:r>
              <a:rPr b="0" lang="hi-IN" sz="3200" strike="noStrike" u="none">
                <a:solidFill>
                  <a:schemeClr val="dk1"/>
                </a:solidFill>
                <a:effectLst/>
                <a:uFillTx/>
                <a:latin typeface="TAU-Kabilar"/>
                <a:cs typeface="TAU-Kabilar"/>
              </a:rPr>
              <a:t>நட்சத்திரங்கள்</a:t>
            </a:r>
            <a:r>
              <a:rPr b="0" lang="en-IN" sz="3200" strike="noStrike" u="none">
                <a:solidFill>
                  <a:schemeClr val="dk1"/>
                </a:solidFill>
                <a:effectLst/>
                <a:uFillTx/>
                <a:latin typeface="TAU-Kabilar"/>
              </a:rPr>
              <a:t>, </a:t>
            </a:r>
            <a:r>
              <a:rPr b="0" lang="hi-IN" sz="3200" strike="noStrike" u="none">
                <a:solidFill>
                  <a:schemeClr val="dk1"/>
                </a:solidFill>
                <a:effectLst/>
                <a:uFillTx/>
                <a:latin typeface="TAU-Kabilar"/>
                <a:cs typeface="TAU-Kabilar"/>
              </a:rPr>
              <a:t>கோள்கள்</a:t>
            </a:r>
            <a:r>
              <a:rPr b="0" lang="en-IN" sz="3200" strike="noStrike" u="none">
                <a:solidFill>
                  <a:schemeClr val="dk1"/>
                </a:solidFill>
                <a:effectLst/>
                <a:uFillTx/>
                <a:latin typeface="TAU-Kabilar"/>
              </a:rPr>
              <a:t>, </a:t>
            </a:r>
            <a:r>
              <a:rPr b="0" lang="hi-IN" sz="3200" strike="noStrike" u="none">
                <a:solidFill>
                  <a:schemeClr val="dk1"/>
                </a:solidFill>
                <a:effectLst/>
                <a:uFillTx/>
                <a:latin typeface="TAU-Kabilar"/>
                <a:cs typeface="TAU-Kabilar"/>
              </a:rPr>
              <a:t>துணைக்கோள்கள்</a:t>
            </a:r>
            <a:endParaRPr b="0" lang="en-US" sz="3200" strike="noStrike" u="none">
              <a:solidFill>
                <a:srgbClr val="000000"/>
              </a:solidFill>
              <a:effectLst/>
              <a:uFillTx/>
              <a:latin typeface="Arial"/>
            </a:endParaRPr>
          </a:p>
        </p:txBody>
      </p:sp>
      <p:pic>
        <p:nvPicPr>
          <p:cNvPr id="128" name="" descr=""/>
          <p:cNvPicPr/>
          <p:nvPr/>
        </p:nvPicPr>
        <p:blipFill>
          <a:blip r:embed="rId1"/>
          <a:stretch/>
        </p:blipFill>
        <p:spPr>
          <a:xfrm>
            <a:off x="5464800" y="914400"/>
            <a:ext cx="6727320" cy="4357800"/>
          </a:xfrm>
          <a:prstGeom prst="rect">
            <a:avLst/>
          </a:prstGeom>
          <a:noFill/>
          <a:ln w="0">
            <a:noFill/>
          </a:ln>
        </p:spPr>
      </p:pic>
    </p:spTree>
  </p:cSld>
  <mc:AlternateContent>
    <mc:Choice Requires="p14">
      <p:transition spd="slow" p14:dur="2000"/>
    </mc:Choice>
    <mc:Fallback>
      <p:transition spd="slow"/>
    </mc:Fallback>
  </mc:AlternateContent>
  <p:timing>
    <p:tnLst>
      <p:par>
        <p:cTn id="1" dur="indefinite" restart="never" nodeType="tmRoot">
          <p:childTnLst>
            <p:video>
              <p:cMediaNode>
                <p:cTn repeatCount="indefinite">
                  <p:stCondLst>
                    <p:cond delay="indefinite"/>
                  </p:stCondLst>
                </p:cTn>
                <p:tgtEl>
                  <p:spTgt spid="-1"/>
                </p:tgtEl>
              </p:cMediaNode>
            </p:video>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Rectangle 2"/>
          <p:cNvSpPr/>
          <p:nvPr/>
        </p:nvSpPr>
        <p:spPr>
          <a:xfrm>
            <a:off x="627480" y="798120"/>
            <a:ext cx="6746760" cy="722520"/>
          </a:xfrm>
          <a:prstGeom prst="rect">
            <a:avLst/>
          </a:prstGeom>
          <a:noFill/>
          <a:ln w="0">
            <a:noFill/>
          </a:ln>
        </p:spPr>
        <p:style>
          <a:lnRef idx="0"/>
          <a:fillRef idx="0"/>
          <a:effectRef idx="0"/>
          <a:fontRef idx="minor"/>
        </p:style>
        <p:txBody>
          <a:bodyPr numCol="1" spcCol="0" wrap="none" lIns="90000" rIns="90000" tIns="45000" bIns="45000" anchor="ctr">
            <a:spAutoFit/>
          </a:bodyPr>
          <a:p>
            <a:pPr marL="285840" indent="-285840" defTabSz="914400">
              <a:lnSpc>
                <a:spcPct val="100000"/>
              </a:lnSpc>
              <a:spcBef>
                <a:spcPts val="300"/>
              </a:spcBef>
              <a:spcAft>
                <a:spcPts val="300"/>
              </a:spcAft>
              <a:buClr>
                <a:srgbClr val="000000"/>
              </a:buClr>
              <a:buFont typeface="Wingdings" charset="2"/>
              <a:buChar char=""/>
            </a:pPr>
            <a:r>
              <a:rPr b="0" lang="en-US"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பாலைவனங்களை இரவில் கடந்தனர் </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திசையறிய</a:t>
            </a:r>
            <a:r>
              <a:rPr b="0" lang="en-IN" sz="1800" strike="noStrike" u="none">
                <a:solidFill>
                  <a:schemeClr val="dk1"/>
                </a:solidFill>
                <a:effectLst/>
                <a:uFillTx/>
                <a:latin typeface="TAU-Kabilar"/>
              </a:rPr>
              <a:t> </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பகலில் சூரியனும்</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இரவில் நட்சத்திரங்களும்</a:t>
            </a:r>
            <a:endParaRPr b="0" lang="en-US" sz="1800" strike="noStrike" u="none">
              <a:solidFill>
                <a:srgbClr val="000000"/>
              </a:solidFill>
              <a:effectLst/>
              <a:uFillTx/>
              <a:latin typeface="Arial"/>
            </a:endParaRPr>
          </a:p>
        </p:txBody>
      </p:sp>
      <p:sp>
        <p:nvSpPr>
          <p:cNvPr id="130" name="TextBox 6"/>
          <p:cNvSpPr/>
          <p:nvPr/>
        </p:nvSpPr>
        <p:spPr>
          <a:xfrm>
            <a:off x="2494800" y="120240"/>
            <a:ext cx="7201440" cy="58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ta-IN" sz="3200" strike="noStrike" u="none">
                <a:solidFill>
                  <a:schemeClr val="dk1"/>
                </a:solidFill>
                <a:effectLst/>
                <a:uFillTx/>
                <a:latin typeface="TAU-Kabilar"/>
                <a:cs typeface="TAU-Kabilar"/>
              </a:rPr>
              <a:t>பாபிலோனியர்களின் வணிகம்</a:t>
            </a:r>
            <a:endParaRPr b="0" lang="en-US" sz="3200" strike="noStrike" u="none">
              <a:solidFill>
                <a:srgbClr val="000000"/>
              </a:solidFill>
              <a:effectLst/>
              <a:uFillTx/>
              <a:latin typeface="Arial"/>
            </a:endParaRPr>
          </a:p>
        </p:txBody>
      </p:sp>
      <p:pic>
        <p:nvPicPr>
          <p:cNvPr id="131" name="Picture 2" descr=""/>
          <p:cNvPicPr/>
          <p:nvPr/>
        </p:nvPicPr>
        <p:blipFill>
          <a:blip r:embed="rId1"/>
          <a:stretch/>
        </p:blipFill>
        <p:spPr>
          <a:xfrm>
            <a:off x="892080" y="1521360"/>
            <a:ext cx="10407240" cy="519408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Box 2"/>
          <p:cNvSpPr/>
          <p:nvPr/>
        </p:nvSpPr>
        <p:spPr>
          <a:xfrm>
            <a:off x="695160" y="765360"/>
            <a:ext cx="6095160" cy="64548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ffffff"/>
              </a:buClr>
              <a:buFont typeface="Wingdings" charset="2"/>
              <a:buChar char=""/>
            </a:pPr>
            <a:r>
              <a:rPr b="0" lang="ta-IN" sz="1800" strike="noStrike" u="none">
                <a:solidFill>
                  <a:schemeClr val="lt1"/>
                </a:solidFill>
                <a:effectLst/>
                <a:uFillTx/>
                <a:latin typeface="Google Sans Text"/>
                <a:cs typeface="Latha"/>
              </a:rPr>
              <a:t>வட கோளம்</a:t>
            </a:r>
            <a:r>
              <a:rPr b="0" lang="en-IN" sz="1800" strike="noStrike" u="none">
                <a:solidFill>
                  <a:schemeClr val="lt1"/>
                </a:solidFill>
                <a:effectLst/>
                <a:uFillTx/>
                <a:latin typeface="Google Sans Text"/>
              </a:rPr>
              <a:t> </a:t>
            </a:r>
            <a:r>
              <a:rPr b="0" lang="en-IN" sz="1800" strike="noStrike" u="none">
                <a:solidFill>
                  <a:schemeClr val="lt1"/>
                </a:solidFill>
                <a:effectLst/>
                <a:uFillTx/>
                <a:latin typeface="Google Sans Text"/>
              </a:rPr>
              <a:t>- </a:t>
            </a:r>
            <a:r>
              <a:rPr b="0" lang="ta-IN" sz="1800" strike="noStrike" u="none">
                <a:solidFill>
                  <a:schemeClr val="lt1"/>
                </a:solidFill>
                <a:effectLst/>
                <a:uFillTx/>
                <a:latin typeface="Google Sans Text"/>
                <a:cs typeface="Latha"/>
              </a:rPr>
              <a:t>துருவ நட்சத்திரம்</a:t>
            </a:r>
            <a:endParaRPr b="0" lang="en-US" sz="1800" strike="noStrike" u="none">
              <a:solidFill>
                <a:srgbClr val="000000"/>
              </a:solidFill>
              <a:effectLst/>
              <a:uFillTx/>
              <a:latin typeface="Arial"/>
            </a:endParaRPr>
          </a:p>
          <a:p>
            <a:pPr marL="285840" indent="-285840" defTabSz="914400">
              <a:lnSpc>
                <a:spcPct val="100000"/>
              </a:lnSpc>
              <a:buClr>
                <a:srgbClr val="ffffff"/>
              </a:buClr>
              <a:buFont typeface="Wingdings" charset="2"/>
              <a:buChar char=""/>
            </a:pPr>
            <a:r>
              <a:rPr b="0" lang="ta-IN" sz="1800" strike="noStrike" u="none">
                <a:solidFill>
                  <a:schemeClr val="lt1"/>
                </a:solidFill>
                <a:effectLst/>
                <a:uFillTx/>
                <a:latin typeface="Google Sans Text"/>
                <a:cs typeface="Latha"/>
              </a:rPr>
              <a:t>தென் கோளம் </a:t>
            </a:r>
            <a:r>
              <a:rPr b="0" lang="en-IN" sz="1800" strike="noStrike" u="none">
                <a:solidFill>
                  <a:schemeClr val="lt1"/>
                </a:solidFill>
                <a:effectLst/>
                <a:uFillTx/>
                <a:latin typeface="Google Sans Text"/>
              </a:rPr>
              <a:t>- </a:t>
            </a:r>
            <a:r>
              <a:rPr b="0" lang="ta-IN" sz="1800" strike="noStrike" u="none">
                <a:solidFill>
                  <a:schemeClr val="lt1"/>
                </a:solidFill>
                <a:effectLst/>
                <a:uFillTx/>
                <a:latin typeface="Google Sans Text"/>
                <a:cs typeface="Latha"/>
              </a:rPr>
              <a:t>தென் சிலுவை</a:t>
            </a:r>
            <a:endParaRPr b="0" lang="en-US" sz="1800" strike="noStrike" u="none">
              <a:solidFill>
                <a:srgbClr val="000000"/>
              </a:solidFill>
              <a:effectLst/>
              <a:uFillTx/>
              <a:latin typeface="Arial"/>
            </a:endParaRPr>
          </a:p>
        </p:txBody>
      </p:sp>
      <p:sp>
        <p:nvSpPr>
          <p:cNvPr id="133" name="TextBox 4"/>
          <p:cNvSpPr/>
          <p:nvPr/>
        </p:nvSpPr>
        <p:spPr>
          <a:xfrm>
            <a:off x="4380120" y="180720"/>
            <a:ext cx="3431160" cy="58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ta-IN" sz="3200" strike="noStrike" u="none">
                <a:solidFill>
                  <a:schemeClr val="lt1"/>
                </a:solidFill>
                <a:effectLst/>
                <a:uFillTx/>
                <a:latin typeface="Google Sans Text"/>
              </a:rPr>
              <a:t>திசை அறிதல்</a:t>
            </a:r>
            <a:r>
              <a:rPr b="0" lang="en-US" sz="3200" strike="noStrike" u="none">
                <a:solidFill>
                  <a:schemeClr val="lt1"/>
                </a:solidFill>
                <a:effectLst/>
                <a:uFillTx/>
                <a:latin typeface="Google Sans Text"/>
              </a:rPr>
              <a:t> </a:t>
            </a:r>
            <a:endParaRPr b="0" lang="en-US" sz="3200" strike="noStrike" u="none">
              <a:solidFill>
                <a:srgbClr val="000000"/>
              </a:solidFill>
              <a:effectLst/>
              <a:uFillTx/>
              <a:latin typeface="Arial"/>
            </a:endParaRPr>
          </a:p>
        </p:txBody>
      </p:sp>
      <p:pic>
        <p:nvPicPr>
          <p:cNvPr id="134" name="Picture 1" descr=""/>
          <p:cNvPicPr/>
          <p:nvPr/>
        </p:nvPicPr>
        <p:blipFill>
          <a:blip r:embed="rId1"/>
          <a:srcRect l="17829" t="2548" r="12840" b="2548"/>
          <a:stretch/>
        </p:blipFill>
        <p:spPr>
          <a:xfrm>
            <a:off x="0" y="1411560"/>
            <a:ext cx="5979960" cy="5445720"/>
          </a:xfrm>
          <a:prstGeom prst="rect">
            <a:avLst/>
          </a:prstGeom>
          <a:noFill/>
          <a:ln w="0">
            <a:noFill/>
          </a:ln>
        </p:spPr>
      </p:pic>
      <p:pic>
        <p:nvPicPr>
          <p:cNvPr id="135" name="Picture 2" descr=""/>
          <p:cNvPicPr/>
          <p:nvPr/>
        </p:nvPicPr>
        <p:blipFill>
          <a:blip r:embed="rId2"/>
          <a:srcRect l="3333" t="1826" r="2809" b="2008"/>
          <a:stretch/>
        </p:blipFill>
        <p:spPr>
          <a:xfrm>
            <a:off x="5980680" y="1256760"/>
            <a:ext cx="3859920" cy="560052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6" name="Picture 2" descr=""/>
          <p:cNvPicPr/>
          <p:nvPr/>
        </p:nvPicPr>
        <p:blipFill>
          <a:blip r:embed="rId1"/>
          <a:stretch/>
        </p:blipFill>
        <p:spPr>
          <a:xfrm>
            <a:off x="1665000" y="844560"/>
            <a:ext cx="8861040" cy="6012720"/>
          </a:xfrm>
          <a:prstGeom prst="rect">
            <a:avLst/>
          </a:prstGeom>
          <a:noFill/>
          <a:ln w="0">
            <a:noFill/>
          </a:ln>
        </p:spPr>
      </p:pic>
      <p:sp>
        <p:nvSpPr>
          <p:cNvPr id="137" name="TextBox 4"/>
          <p:cNvSpPr/>
          <p:nvPr/>
        </p:nvSpPr>
        <p:spPr>
          <a:xfrm>
            <a:off x="4255920" y="135360"/>
            <a:ext cx="3679560" cy="58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IN" sz="3200" strike="noStrike" u="none">
                <a:solidFill>
                  <a:srgbClr val="393939"/>
                </a:solidFill>
                <a:effectLst/>
                <a:uFillTx/>
                <a:latin typeface="Century Schoolbook"/>
              </a:rPr>
              <a:t>Southern Cross</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 name="Picture 2" descr=""/>
          <p:cNvPicPr/>
          <p:nvPr/>
        </p:nvPicPr>
        <p:blipFill>
          <a:blip r:embed="rId1"/>
          <a:srcRect l="0" t="0" r="0" b="8226"/>
          <a:stretch/>
        </p:blipFill>
        <p:spPr>
          <a:xfrm>
            <a:off x="250920" y="1571400"/>
            <a:ext cx="5576040" cy="4851000"/>
          </a:xfrm>
          <a:prstGeom prst="rect">
            <a:avLst/>
          </a:prstGeom>
          <a:noFill/>
          <a:ln w="0">
            <a:noFill/>
          </a:ln>
        </p:spPr>
      </p:pic>
      <p:pic>
        <p:nvPicPr>
          <p:cNvPr id="139" name="Picture 4" descr=""/>
          <p:cNvPicPr/>
          <p:nvPr/>
        </p:nvPicPr>
        <p:blipFill>
          <a:blip r:embed="rId2"/>
          <a:srcRect l="0" t="0" r="0" b="8176"/>
          <a:stretch/>
        </p:blipFill>
        <p:spPr>
          <a:xfrm>
            <a:off x="5951880" y="1542240"/>
            <a:ext cx="5675040" cy="4880160"/>
          </a:xfrm>
          <a:prstGeom prst="rect">
            <a:avLst/>
          </a:prstGeom>
          <a:noFill/>
          <a:ln w="0">
            <a:noFill/>
          </a:ln>
        </p:spPr>
      </p:pic>
      <p:sp>
        <p:nvSpPr>
          <p:cNvPr id="140" name="Title 1"/>
          <p:cNvSpPr/>
          <p:nvPr/>
        </p:nvSpPr>
        <p:spPr>
          <a:xfrm>
            <a:off x="0" y="70920"/>
            <a:ext cx="12191400" cy="76968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lang="en-US" sz="3200" strike="noStrike" u="none">
                <a:solidFill>
                  <a:schemeClr val="dk1"/>
                </a:solidFill>
                <a:effectLst/>
                <a:uFillTx/>
                <a:latin typeface="Century Schoolbook"/>
              </a:rPr>
              <a:t>To find South and North with Constellation</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Picture 2" descr=""/>
          <p:cNvPicPr/>
          <p:nvPr/>
        </p:nvPicPr>
        <p:blipFill>
          <a:blip r:embed="rId1"/>
          <a:srcRect l="0" t="0" r="0" b="8222"/>
          <a:stretch/>
        </p:blipFill>
        <p:spPr>
          <a:xfrm>
            <a:off x="621000" y="1774440"/>
            <a:ext cx="5474520" cy="4670640"/>
          </a:xfrm>
          <a:prstGeom prst="rect">
            <a:avLst/>
          </a:prstGeom>
          <a:noFill/>
          <a:ln w="0">
            <a:noFill/>
          </a:ln>
        </p:spPr>
      </p:pic>
      <p:pic>
        <p:nvPicPr>
          <p:cNvPr id="142" name="Picture 4" descr=""/>
          <p:cNvPicPr/>
          <p:nvPr/>
        </p:nvPicPr>
        <p:blipFill>
          <a:blip r:embed="rId2"/>
          <a:srcRect l="0" t="0" r="0" b="7929"/>
          <a:stretch/>
        </p:blipFill>
        <p:spPr>
          <a:xfrm>
            <a:off x="6356520" y="1774440"/>
            <a:ext cx="5351040" cy="4670640"/>
          </a:xfrm>
          <a:prstGeom prst="rect">
            <a:avLst/>
          </a:prstGeom>
          <a:noFill/>
          <a:ln w="0">
            <a:noFill/>
          </a:ln>
        </p:spPr>
      </p:pic>
      <p:sp>
        <p:nvSpPr>
          <p:cNvPr id="143" name="Title 1"/>
          <p:cNvSpPr/>
          <p:nvPr/>
        </p:nvSpPr>
        <p:spPr>
          <a:xfrm>
            <a:off x="0" y="70920"/>
            <a:ext cx="12191400" cy="769680"/>
          </a:xfrm>
          <a:prstGeom prst="rect">
            <a:avLst/>
          </a:prstGeom>
          <a:noFill/>
          <a:ln w="0">
            <a:noFill/>
          </a:ln>
        </p:spPr>
        <p:style>
          <a:lnRef idx="0"/>
          <a:fillRef idx="0"/>
          <a:effectRef idx="0"/>
          <a:fontRef idx="minor"/>
        </p:style>
        <p:txBody>
          <a:bodyPr lIns="90000" rIns="90000" tIns="45000" bIns="45000" anchor="t">
            <a:normAutofit/>
          </a:bodyPr>
          <a:p>
            <a:pPr algn="ctr" defTabSz="914400">
              <a:lnSpc>
                <a:spcPct val="90000"/>
              </a:lnSpc>
            </a:pPr>
            <a:r>
              <a:rPr b="1" lang="en-US" sz="3200" strike="noStrike" u="none">
                <a:solidFill>
                  <a:schemeClr val="dk1"/>
                </a:solidFill>
                <a:effectLst/>
                <a:uFillTx/>
                <a:latin typeface="Century Schoolbook"/>
              </a:rPr>
              <a:t>To find South and North with Moon’s horns</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Box 2"/>
          <p:cNvSpPr/>
          <p:nvPr/>
        </p:nvSpPr>
        <p:spPr>
          <a:xfrm>
            <a:off x="3236760" y="87840"/>
            <a:ext cx="579060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கிரகணங்களின் கணிப்புகள்</a:t>
            </a:r>
            <a:endParaRPr b="0" lang="en-US" sz="3200" strike="noStrike" u="none">
              <a:solidFill>
                <a:srgbClr val="000000"/>
              </a:solidFill>
              <a:effectLst/>
              <a:uFillTx/>
              <a:latin typeface="Arial"/>
            </a:endParaRPr>
          </a:p>
        </p:txBody>
      </p:sp>
      <p:pic>
        <p:nvPicPr>
          <p:cNvPr id="145" name="Picture 2" descr="Total solar eclipse will be partially visible across Washington on ..."/>
          <p:cNvPicPr/>
          <p:nvPr/>
        </p:nvPicPr>
        <p:blipFill>
          <a:blip r:embed="rId1"/>
          <a:stretch/>
        </p:blipFill>
        <p:spPr>
          <a:xfrm>
            <a:off x="695160" y="849240"/>
            <a:ext cx="4071600" cy="2687760"/>
          </a:xfrm>
          <a:prstGeom prst="rect">
            <a:avLst/>
          </a:prstGeom>
          <a:noFill/>
          <a:ln w="0">
            <a:noFill/>
          </a:ln>
        </p:spPr>
      </p:pic>
      <p:pic>
        <p:nvPicPr>
          <p:cNvPr id="146" name="Picture 4" descr="Total Lunar Eclipse 9/27/15 From Evansville, Indiana - Sky &amp; Telescope"/>
          <p:cNvPicPr/>
          <p:nvPr/>
        </p:nvPicPr>
        <p:blipFill>
          <a:blip r:embed="rId2"/>
          <a:stretch/>
        </p:blipFill>
        <p:spPr>
          <a:xfrm>
            <a:off x="7758000" y="986400"/>
            <a:ext cx="3496320" cy="2712960"/>
          </a:xfrm>
          <a:prstGeom prst="rect">
            <a:avLst/>
          </a:prstGeom>
          <a:noFill/>
          <a:ln w="0">
            <a:noFill/>
          </a:ln>
        </p:spPr>
      </p:pic>
      <p:pic>
        <p:nvPicPr>
          <p:cNvPr id="147" name="Picture 6" descr="Annular Solar Eclipse 2024 Texas Time - Lela Auroora"/>
          <p:cNvPicPr/>
          <p:nvPr/>
        </p:nvPicPr>
        <p:blipFill>
          <a:blip r:embed="rId3"/>
          <a:stretch/>
        </p:blipFill>
        <p:spPr>
          <a:xfrm>
            <a:off x="695160" y="3770280"/>
            <a:ext cx="4524480" cy="2545200"/>
          </a:xfrm>
          <a:prstGeom prst="rect">
            <a:avLst/>
          </a:prstGeom>
          <a:noFill/>
          <a:ln w="0">
            <a:noFill/>
          </a:ln>
        </p:spPr>
      </p:pic>
      <p:pic>
        <p:nvPicPr>
          <p:cNvPr id="148" name="Picture 8" descr="If You Missed It - Watch the Partial Solar Eclipse over South Africa ..."/>
          <p:cNvPicPr/>
          <p:nvPr/>
        </p:nvPicPr>
        <p:blipFill>
          <a:blip r:embed="rId4"/>
          <a:stretch/>
        </p:blipFill>
        <p:spPr>
          <a:xfrm>
            <a:off x="5233320" y="3770280"/>
            <a:ext cx="3794400" cy="2545200"/>
          </a:xfrm>
          <a:prstGeom prst="rect">
            <a:avLst/>
          </a:prstGeom>
          <a:noFill/>
          <a:ln w="0">
            <a:noFill/>
          </a:ln>
        </p:spPr>
      </p:pic>
      <p:pic>
        <p:nvPicPr>
          <p:cNvPr id="149" name="Picture 10" descr=""/>
          <p:cNvPicPr/>
          <p:nvPr/>
        </p:nvPicPr>
        <p:blipFill>
          <a:blip r:embed="rId5"/>
          <a:stretch/>
        </p:blipFill>
        <p:spPr>
          <a:xfrm>
            <a:off x="8870040" y="2574000"/>
            <a:ext cx="3418200" cy="4311360"/>
          </a:xfrm>
          <a:prstGeom prst="rect">
            <a:avLst/>
          </a:prstGeom>
          <a:noFill/>
          <a:ln w="0">
            <a:noFill/>
          </a:ln>
        </p:spPr>
      </p:pic>
      <p:pic>
        <p:nvPicPr>
          <p:cNvPr id="150" name="Picture 12" descr="Total solar eclipse"/>
          <p:cNvPicPr/>
          <p:nvPr/>
        </p:nvPicPr>
        <p:blipFill>
          <a:blip r:embed="rId6"/>
          <a:stretch/>
        </p:blipFill>
        <p:spPr>
          <a:xfrm>
            <a:off x="4266360" y="541800"/>
            <a:ext cx="3134160" cy="3087000"/>
          </a:xfrm>
          <a:prstGeom prst="rect">
            <a:avLst/>
          </a:prstGeom>
          <a:noFill/>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Picture 2" descr=""/>
          <p:cNvPicPr/>
          <p:nvPr/>
        </p:nvPicPr>
        <p:blipFill>
          <a:blip r:embed="rId1"/>
          <a:stretch/>
        </p:blipFill>
        <p:spPr>
          <a:xfrm>
            <a:off x="1440" y="0"/>
            <a:ext cx="12188160" cy="6857280"/>
          </a:xfrm>
          <a:prstGeom prst="rect">
            <a:avLst/>
          </a:prstGeom>
          <a:noFill/>
          <a:ln w="0">
            <a:noFill/>
          </a:ln>
        </p:spPr>
      </p:pic>
      <p:sp>
        <p:nvSpPr>
          <p:cNvPr id="152" name="TextBox 2"/>
          <p:cNvSpPr/>
          <p:nvPr/>
        </p:nvSpPr>
        <p:spPr>
          <a:xfrm>
            <a:off x="3990600" y="177840"/>
            <a:ext cx="428328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lt1"/>
                </a:solidFill>
                <a:effectLst/>
                <a:uFillTx/>
                <a:latin typeface="TAU-Kabilar"/>
                <a:cs typeface="TAU-Kabilar"/>
              </a:rPr>
              <a:t>வால் நட்சத்திரங்கள்</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Box 2"/>
          <p:cNvSpPr/>
          <p:nvPr/>
        </p:nvSpPr>
        <p:spPr>
          <a:xfrm>
            <a:off x="609480" y="114480"/>
            <a:ext cx="10972080" cy="63936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en-US" sz="3200" strike="noStrike" u="none">
                <a:solidFill>
                  <a:schemeClr val="lt1"/>
                </a:solidFill>
                <a:effectLst/>
                <a:uFillTx/>
                <a:latin typeface="Aptos"/>
                <a:ea typeface="Aptos"/>
              </a:rPr>
              <a:t> </a:t>
            </a:r>
            <a:r>
              <a:rPr b="0" lang="ta-IN" sz="3200" strike="noStrike" u="none">
                <a:solidFill>
                  <a:schemeClr val="lt1"/>
                </a:solidFill>
                <a:effectLst/>
                <a:uFillTx/>
                <a:latin typeface="Aptos"/>
              </a:rPr>
              <a:t>ஆமை மீது உலகம் போன்ற பல நம்பிக்கைகள்</a:t>
            </a:r>
            <a:endParaRPr b="0" lang="en-US" sz="3200" strike="noStrike" u="none">
              <a:solidFill>
                <a:srgbClr val="000000"/>
              </a:solidFill>
              <a:effectLst/>
              <a:uFillTx/>
              <a:latin typeface="Arial"/>
            </a:endParaRPr>
          </a:p>
        </p:txBody>
      </p:sp>
      <p:pic>
        <p:nvPicPr>
          <p:cNvPr id="154" name="Picture 4" descr=""/>
          <p:cNvPicPr/>
          <p:nvPr/>
        </p:nvPicPr>
        <p:blipFill>
          <a:blip r:embed="rId1"/>
          <a:stretch/>
        </p:blipFill>
        <p:spPr>
          <a:xfrm>
            <a:off x="1969560" y="1315080"/>
            <a:ext cx="8144280" cy="554220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 name="Picture 5" descr=""/>
          <p:cNvPicPr/>
          <p:nvPr/>
        </p:nvPicPr>
        <p:blipFill>
          <a:blip r:embed="rId1"/>
          <a:srcRect l="3378" t="0" r="4251" b="0"/>
          <a:stretch/>
        </p:blipFill>
        <p:spPr>
          <a:xfrm>
            <a:off x="31320" y="2290320"/>
            <a:ext cx="6131880" cy="3723480"/>
          </a:xfrm>
          <a:prstGeom prst="rect">
            <a:avLst/>
          </a:prstGeom>
          <a:noFill/>
          <a:ln w="0">
            <a:noFill/>
          </a:ln>
        </p:spPr>
      </p:pic>
      <p:sp>
        <p:nvSpPr>
          <p:cNvPr id="72" name="Rectangle 1"/>
          <p:cNvSpPr/>
          <p:nvPr/>
        </p:nvSpPr>
        <p:spPr>
          <a:xfrm>
            <a:off x="605160" y="1032840"/>
            <a:ext cx="5618160" cy="1199520"/>
          </a:xfrm>
          <a:prstGeom prst="rect">
            <a:avLst/>
          </a:prstGeom>
          <a:noFill/>
          <a:ln w="0">
            <a:noFill/>
          </a:ln>
        </p:spPr>
        <p:style>
          <a:lnRef idx="0"/>
          <a:fillRef idx="0"/>
          <a:effectRef idx="0"/>
          <a:fontRef idx="minor"/>
        </p:style>
        <p:txBody>
          <a:bodyPr numCol="1" spcCol="0" wrap="none" lIns="90000" rIns="90000" tIns="45000" bIns="45000" anchor="ctr">
            <a:spAutoFit/>
          </a:bodyPr>
          <a:p>
            <a:pPr marL="285840" indent="-285840" defTabSz="914400">
              <a:lnSpc>
                <a:spcPct val="100000"/>
              </a:lnSpc>
              <a:buClr>
                <a:srgbClr val="000000"/>
              </a:buClr>
              <a:buFont typeface="Arial"/>
              <a:buChar char="•"/>
            </a:pPr>
            <a:r>
              <a:rPr b="0" lang="ta-IN" sz="1800" strike="noStrike" u="none">
                <a:solidFill>
                  <a:schemeClr val="dk1"/>
                </a:solidFill>
                <a:effectLst/>
                <a:uFillTx/>
                <a:latin typeface="TAU-Kabilar"/>
                <a:cs typeface="TAU-Kabilar"/>
              </a:rPr>
              <a:t>ஓரிடத்தில் தங்கி வாழ்தல்</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ta-IN" sz="1800" strike="noStrike" u="none">
                <a:solidFill>
                  <a:schemeClr val="dk1"/>
                </a:solidFill>
                <a:effectLst/>
                <a:uFillTx/>
                <a:latin typeface="TAU-Kabilar"/>
                <a:cs typeface="TAU-Kabilar"/>
              </a:rPr>
              <a:t>வேளாண்மை </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ta-IN" sz="1800" strike="noStrike" u="none">
                <a:solidFill>
                  <a:schemeClr val="dk1"/>
                </a:solidFill>
                <a:effectLst/>
                <a:uFillTx/>
                <a:latin typeface="TAU-Kabilar"/>
                <a:cs typeface="TAU-Kabilar"/>
              </a:rPr>
              <a:t>பருவ காலங்களை புரிந்து கொள்ள</a:t>
            </a:r>
            <a:r>
              <a:rPr b="0" lang="en-IN" sz="1800" strike="noStrike" u="none">
                <a:solidFill>
                  <a:schemeClr val="dk1"/>
                </a:solidFill>
                <a:effectLst/>
                <a:uFillTx/>
                <a:latin typeface="TAU-Kabilar"/>
              </a:rPr>
              <a:t> … வானியல் </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Arial"/>
              <a:buChar char="•"/>
            </a:pPr>
            <a:r>
              <a:rPr b="0" lang="ta-IN" sz="1800" strike="noStrike" u="none">
                <a:solidFill>
                  <a:schemeClr val="dk1"/>
                </a:solidFill>
                <a:effectLst/>
                <a:uFillTx/>
                <a:latin typeface="TAU-Kabilar"/>
                <a:cs typeface="TAU-Kabilar"/>
              </a:rPr>
              <a:t>கால்நடை வளர்ப்பு … பழக்குதல்</a:t>
            </a:r>
            <a:endParaRPr b="0" lang="en-US" sz="1800" strike="noStrike" u="none">
              <a:solidFill>
                <a:srgbClr val="000000"/>
              </a:solidFill>
              <a:effectLst/>
              <a:uFillTx/>
              <a:latin typeface="Arial"/>
            </a:endParaRPr>
          </a:p>
        </p:txBody>
      </p:sp>
      <p:sp>
        <p:nvSpPr>
          <p:cNvPr id="73" name="TextBox 3"/>
          <p:cNvSpPr/>
          <p:nvPr/>
        </p:nvSpPr>
        <p:spPr>
          <a:xfrm>
            <a:off x="3829680" y="228240"/>
            <a:ext cx="4605120" cy="58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ta-IN" sz="3200" strike="noStrike" u="none">
                <a:solidFill>
                  <a:schemeClr val="dk1"/>
                </a:solidFill>
                <a:effectLst/>
                <a:uFillTx/>
                <a:latin typeface="TAU-Kabilar"/>
                <a:cs typeface="TAU-Kabilar"/>
              </a:rPr>
              <a:t>நதிக்கரை நாகரிகங்கள்</a:t>
            </a:r>
            <a:endParaRPr b="0" lang="en-US" sz="3200" strike="noStrike" u="none">
              <a:solidFill>
                <a:srgbClr val="000000"/>
              </a:solidFill>
              <a:effectLst/>
              <a:uFillTx/>
              <a:latin typeface="Arial"/>
            </a:endParaRPr>
          </a:p>
        </p:txBody>
      </p:sp>
      <p:sp>
        <p:nvSpPr>
          <p:cNvPr id="74" name="TextBox 7"/>
          <p:cNvSpPr/>
          <p:nvPr/>
        </p:nvSpPr>
        <p:spPr>
          <a:xfrm>
            <a:off x="36720" y="6082560"/>
            <a:ext cx="6112080" cy="7070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chemeClr val="dk1"/>
                </a:solidFill>
                <a:effectLst/>
                <a:uFillTx/>
                <a:latin typeface="-apple-system"/>
              </a:rPr>
              <a:t>Indus Valley Civilization was the largest among the four Ancient Civilizations of the world 1,260,000 sq kms. </a:t>
            </a:r>
            <a:endParaRPr b="0" lang="en-US" sz="2000" strike="noStrike" u="none">
              <a:solidFill>
                <a:srgbClr val="000000"/>
              </a:solidFill>
              <a:effectLst/>
              <a:uFillTx/>
              <a:latin typeface="Arial"/>
            </a:endParaRPr>
          </a:p>
        </p:txBody>
      </p:sp>
      <p:pic>
        <p:nvPicPr>
          <p:cNvPr id="75" name="Picture 2" descr="undefined"/>
          <p:cNvPicPr/>
          <p:nvPr/>
        </p:nvPicPr>
        <p:blipFill>
          <a:blip r:embed="rId2"/>
          <a:stretch/>
        </p:blipFill>
        <p:spPr>
          <a:xfrm>
            <a:off x="5960520" y="2290320"/>
            <a:ext cx="6195240" cy="404640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Picture 4" descr="Adventures by Disney group tours family travel"/>
          <p:cNvPicPr/>
          <p:nvPr/>
        </p:nvPicPr>
        <p:blipFill>
          <a:blip r:embed="rId1"/>
          <a:stretch/>
        </p:blipFill>
        <p:spPr>
          <a:xfrm>
            <a:off x="1749600" y="1305000"/>
            <a:ext cx="8048160" cy="5517360"/>
          </a:xfrm>
          <a:prstGeom prst="rect">
            <a:avLst/>
          </a:prstGeom>
          <a:noFill/>
          <a:ln w="0">
            <a:noFill/>
          </a:ln>
        </p:spPr>
      </p:pic>
      <p:sp>
        <p:nvSpPr>
          <p:cNvPr id="156" name="TextBox 2"/>
          <p:cNvSpPr/>
          <p:nvPr/>
        </p:nvSpPr>
        <p:spPr>
          <a:xfrm>
            <a:off x="169200" y="238680"/>
            <a:ext cx="11762280" cy="570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15000"/>
              </a:lnSpc>
              <a:spcAft>
                <a:spcPts val="799"/>
              </a:spcAft>
            </a:pPr>
            <a:r>
              <a:rPr b="0" lang="en-US" sz="2800" strike="noStrike" u="none">
                <a:solidFill>
                  <a:schemeClr val="dk1"/>
                </a:solidFill>
                <a:effectLst/>
                <a:uFillTx/>
                <a:latin typeface="TAU-Kabilar"/>
                <a:ea typeface="Aptos"/>
              </a:rPr>
              <a:t> </a:t>
            </a:r>
            <a:r>
              <a:rPr b="0" lang="ta-IN" sz="2800" strike="noStrike" u="none">
                <a:solidFill>
                  <a:schemeClr val="dk1"/>
                </a:solidFill>
                <a:effectLst/>
                <a:uFillTx/>
                <a:latin typeface="TAU-Kabilar"/>
                <a:cs typeface="TAU-Kabilar"/>
              </a:rPr>
              <a:t>நாட்காட்டி மற்றும் திசை காட்டும் கருவிகள் கண்டுபிடிப்பு</a:t>
            </a:r>
            <a:endParaRPr b="0" lang="en-US" sz="2800" strike="noStrike" u="none">
              <a:solidFill>
                <a:srgbClr val="000000"/>
              </a:solidFill>
              <a:effectLst/>
              <a:uFillTx/>
              <a:latin typeface="Arial"/>
            </a:endParaRPr>
          </a:p>
        </p:txBody>
      </p:sp>
      <p:sp>
        <p:nvSpPr>
          <p:cNvPr id="157" name="TextBox 3"/>
          <p:cNvSpPr/>
          <p:nvPr/>
        </p:nvSpPr>
        <p:spPr>
          <a:xfrm>
            <a:off x="4651200" y="6249960"/>
            <a:ext cx="2584440" cy="368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trike="noStrike" u="none">
                <a:solidFill>
                  <a:schemeClr val="dk1"/>
                </a:solidFill>
                <a:effectLst/>
                <a:uFillTx/>
                <a:latin typeface="-apple-system"/>
              </a:rPr>
              <a:t>The Great Sphinx of Giza</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Picture 2" descr="Crossing the Galactic Plane - Starship Asterisk*"/>
          <p:cNvPicPr/>
          <p:nvPr/>
        </p:nvPicPr>
        <p:blipFill>
          <a:blip r:embed="rId1"/>
          <a:stretch/>
        </p:blipFill>
        <p:spPr>
          <a:xfrm>
            <a:off x="695160" y="3240"/>
            <a:ext cx="10593000" cy="685404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Box 1"/>
          <p:cNvSpPr/>
          <p:nvPr/>
        </p:nvSpPr>
        <p:spPr>
          <a:xfrm>
            <a:off x="434520" y="193680"/>
            <a:ext cx="11322000" cy="63936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en-US" sz="3200" strike="noStrike" u="none">
                <a:solidFill>
                  <a:schemeClr val="dk1"/>
                </a:solidFill>
                <a:effectLst/>
                <a:uFillTx/>
                <a:latin typeface="TAU-Kabilar"/>
                <a:ea typeface="Aptos"/>
              </a:rPr>
              <a:t> </a:t>
            </a:r>
            <a:r>
              <a:rPr b="0" lang="ta-IN" sz="3200" strike="noStrike" u="none">
                <a:solidFill>
                  <a:schemeClr val="dk1"/>
                </a:solidFill>
                <a:effectLst/>
                <a:uFillTx/>
                <a:latin typeface="TAU-Kabilar"/>
                <a:cs typeface="TAU-Kabilar"/>
              </a:rPr>
              <a:t>நாட்காட்டி மற்றும் திசை காட்டும் கருவிகள் கண்டுபிடிப்பு</a:t>
            </a:r>
            <a:endParaRPr b="0" lang="en-US" sz="3200" strike="noStrike" u="none">
              <a:solidFill>
                <a:srgbClr val="000000"/>
              </a:solidFill>
              <a:effectLst/>
              <a:uFillTx/>
              <a:latin typeface="Arial"/>
            </a:endParaRPr>
          </a:p>
        </p:txBody>
      </p:sp>
      <p:pic>
        <p:nvPicPr>
          <p:cNvPr id="160" name="Picture 4" descr="Where is Stonehenge, who built the prehistoric monument, and how ..."/>
          <p:cNvPicPr/>
          <p:nvPr/>
        </p:nvPicPr>
        <p:blipFill>
          <a:blip r:embed="rId1"/>
          <a:stretch/>
        </p:blipFill>
        <p:spPr>
          <a:xfrm>
            <a:off x="1332000" y="1314360"/>
            <a:ext cx="9854640" cy="554292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Picture 2" descr="This diagram shows how the Stonehenge calendar may have worked. The 30 stones in the sarsen circle represent days which multiplied by 12 give 360. The five groups of stone in the middle represent five additional days giving 365 and the four station stones represent the need for a leap day every four years giving 365.25 days - a solar year."/>
          <p:cNvPicPr/>
          <p:nvPr/>
        </p:nvPicPr>
        <p:blipFill>
          <a:blip r:embed="rId1"/>
          <a:stretch/>
        </p:blipFill>
        <p:spPr>
          <a:xfrm>
            <a:off x="1891800" y="877320"/>
            <a:ext cx="8407800" cy="4729680"/>
          </a:xfrm>
          <a:prstGeom prst="rect">
            <a:avLst/>
          </a:prstGeom>
          <a:noFill/>
          <a:ln w="0">
            <a:noFill/>
          </a:ln>
        </p:spPr>
      </p:pic>
      <p:sp>
        <p:nvSpPr>
          <p:cNvPr id="162" name="TextBox 2"/>
          <p:cNvSpPr/>
          <p:nvPr/>
        </p:nvSpPr>
        <p:spPr>
          <a:xfrm>
            <a:off x="0" y="5657760"/>
            <a:ext cx="12191400" cy="119952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ffffff"/>
              </a:buClr>
              <a:buFont typeface="Wingdings" charset="2"/>
              <a:buChar char=""/>
            </a:pPr>
            <a:r>
              <a:rPr b="0" lang="en-US" sz="1800" strike="noStrike" u="none">
                <a:solidFill>
                  <a:schemeClr val="lt1"/>
                </a:solidFill>
                <a:effectLst/>
                <a:uFillTx/>
                <a:latin typeface="Open Sans"/>
              </a:rPr>
              <a:t>The 30 stones in the sarsen circle represent days which multiplied by 12 give 360.</a:t>
            </a:r>
            <a:endParaRPr b="0" lang="en-US" sz="1800" strike="noStrike" u="none">
              <a:solidFill>
                <a:srgbClr val="000000"/>
              </a:solidFill>
              <a:effectLst/>
              <a:uFillTx/>
              <a:latin typeface="Arial"/>
            </a:endParaRPr>
          </a:p>
          <a:p>
            <a:pPr marL="285840" indent="-285840" defTabSz="914400">
              <a:lnSpc>
                <a:spcPct val="100000"/>
              </a:lnSpc>
              <a:buClr>
                <a:srgbClr val="ffffff"/>
              </a:buClr>
              <a:buFont typeface="Wingdings" charset="2"/>
              <a:buChar char=""/>
            </a:pPr>
            <a:r>
              <a:rPr b="0" lang="en-US" sz="1800" strike="noStrike" u="none">
                <a:solidFill>
                  <a:schemeClr val="lt1"/>
                </a:solidFill>
                <a:effectLst/>
                <a:uFillTx/>
                <a:latin typeface="Open Sans"/>
              </a:rPr>
              <a:t>The five groups of stone in the middle represent five additional days giving 365 and </a:t>
            </a:r>
            <a:endParaRPr b="0" lang="en-US" sz="1800" strike="noStrike" u="none">
              <a:solidFill>
                <a:srgbClr val="000000"/>
              </a:solidFill>
              <a:effectLst/>
              <a:uFillTx/>
              <a:latin typeface="Arial"/>
            </a:endParaRPr>
          </a:p>
          <a:p>
            <a:pPr marL="285840" indent="-285840" defTabSz="914400">
              <a:lnSpc>
                <a:spcPct val="100000"/>
              </a:lnSpc>
              <a:buClr>
                <a:srgbClr val="ffffff"/>
              </a:buClr>
              <a:buFont typeface="Wingdings" charset="2"/>
              <a:buChar char=""/>
            </a:pPr>
            <a:r>
              <a:rPr b="0" lang="en-US" sz="1800" strike="noStrike" u="none">
                <a:solidFill>
                  <a:schemeClr val="lt1"/>
                </a:solidFill>
                <a:effectLst/>
                <a:uFillTx/>
                <a:latin typeface="Open Sans"/>
              </a:rPr>
              <a:t>The four station stones represent the need for a leap day every four years giving 365.25 days (a solar year).                                                                                                        (Image credit: Image courtesy Timothy Darvill)</a:t>
            </a:r>
            <a:endParaRPr b="0" lang="en-US" sz="1800" strike="noStrike" u="none">
              <a:solidFill>
                <a:srgbClr val="000000"/>
              </a:solidFill>
              <a:effectLst/>
              <a:uFillTx/>
              <a:latin typeface="Arial"/>
            </a:endParaRPr>
          </a:p>
        </p:txBody>
      </p:sp>
      <p:sp>
        <p:nvSpPr>
          <p:cNvPr id="163" name="TextBox 3"/>
          <p:cNvSpPr/>
          <p:nvPr/>
        </p:nvSpPr>
        <p:spPr>
          <a:xfrm>
            <a:off x="214560" y="187200"/>
            <a:ext cx="11762280" cy="6393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15000"/>
              </a:lnSpc>
              <a:spcAft>
                <a:spcPts val="799"/>
              </a:spcAft>
            </a:pPr>
            <a:r>
              <a:rPr b="0" lang="en-US" sz="3200" strike="noStrike" u="none">
                <a:solidFill>
                  <a:schemeClr val="dk1"/>
                </a:solidFill>
                <a:effectLst/>
                <a:uFillTx/>
                <a:latin typeface="TAU-Kabilar"/>
                <a:ea typeface="Aptos"/>
              </a:rPr>
              <a:t> </a:t>
            </a:r>
            <a:r>
              <a:rPr b="0" lang="ta-IN" sz="3200" strike="noStrike" u="none">
                <a:solidFill>
                  <a:schemeClr val="dk1"/>
                </a:solidFill>
                <a:effectLst/>
                <a:uFillTx/>
                <a:latin typeface="TAU-Kabilar"/>
                <a:cs typeface="TAU-Kabilar"/>
              </a:rPr>
              <a:t>திசை காட்டும் கருவியாக ஸ்டோன்ஹென்ஜ்</a:t>
            </a:r>
            <a:r>
              <a:rPr b="0" lang="en-IN" sz="3200" strike="noStrike" u="none">
                <a:solidFill>
                  <a:schemeClr val="dk1"/>
                </a:solidFill>
                <a:effectLst/>
                <a:uFillTx/>
                <a:latin typeface="TAU-Kabilar"/>
                <a:ea typeface="Aptos"/>
              </a:rPr>
              <a:t> </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Box 4"/>
          <p:cNvSpPr/>
          <p:nvPr/>
        </p:nvSpPr>
        <p:spPr>
          <a:xfrm>
            <a:off x="2579400" y="93240"/>
            <a:ext cx="7032240" cy="63936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அரிஸ்டாட்டில் </a:t>
            </a:r>
            <a:r>
              <a:rPr b="0" lang="en-US" sz="3200" strike="noStrike" u="none">
                <a:solidFill>
                  <a:schemeClr val="dk1"/>
                </a:solidFill>
                <a:effectLst/>
                <a:uFillTx/>
                <a:latin typeface="TAU-Kabilar"/>
                <a:ea typeface="Aptos"/>
              </a:rPr>
              <a:t>(</a:t>
            </a:r>
            <a:r>
              <a:rPr b="0" lang="ta-IN" sz="3200" strike="noStrike" u="none">
                <a:solidFill>
                  <a:schemeClr val="dk1"/>
                </a:solidFill>
                <a:effectLst/>
                <a:uFillTx/>
                <a:latin typeface="TAU-Kabilar"/>
                <a:cs typeface="TAU-Kabilar"/>
              </a:rPr>
              <a:t>கி</a:t>
            </a:r>
            <a:r>
              <a:rPr b="0" lang="en-IN" sz="3200" strike="noStrike" u="none">
                <a:solidFill>
                  <a:schemeClr val="dk1"/>
                </a:solidFill>
                <a:effectLst/>
                <a:uFillTx/>
                <a:latin typeface="TAU-Kabilar"/>
                <a:ea typeface="Aptos"/>
              </a:rPr>
              <a:t>.</a:t>
            </a:r>
            <a:r>
              <a:rPr b="0" lang="ta-IN" sz="3200" strike="noStrike" u="none">
                <a:solidFill>
                  <a:schemeClr val="dk1"/>
                </a:solidFill>
                <a:effectLst/>
                <a:uFillTx/>
                <a:latin typeface="TAU-Kabilar"/>
                <a:cs typeface="TAU-Kabilar"/>
              </a:rPr>
              <a:t>மு</a:t>
            </a:r>
            <a:r>
              <a:rPr b="0" lang="en-IN" sz="3200" strike="noStrike" u="none">
                <a:solidFill>
                  <a:schemeClr val="dk1"/>
                </a:solidFill>
                <a:effectLst/>
                <a:uFillTx/>
                <a:latin typeface="TAU-Kabilar"/>
                <a:ea typeface="Aptos"/>
              </a:rPr>
              <a:t>. </a:t>
            </a:r>
            <a:r>
              <a:rPr b="1" lang="en-US" sz="2800" strike="noStrike" u="none">
                <a:solidFill>
                  <a:schemeClr val="dk1"/>
                </a:solidFill>
                <a:effectLst/>
                <a:uFillTx/>
                <a:latin typeface="Century Schoolbook"/>
                <a:ea typeface="Aptos"/>
              </a:rPr>
              <a:t>384 - 322</a:t>
            </a:r>
            <a:r>
              <a:rPr b="0" lang="en-US" sz="3200" strike="noStrike" u="none">
                <a:solidFill>
                  <a:schemeClr val="dk1"/>
                </a:solidFill>
                <a:effectLst/>
                <a:uFillTx/>
                <a:latin typeface="Aptos"/>
                <a:ea typeface="Aptos"/>
              </a:rPr>
              <a:t>)</a:t>
            </a:r>
            <a:endParaRPr b="0" lang="en-US" sz="3200" strike="noStrike" u="none">
              <a:solidFill>
                <a:srgbClr val="000000"/>
              </a:solidFill>
              <a:effectLst/>
              <a:uFillTx/>
              <a:latin typeface="Arial"/>
            </a:endParaRPr>
          </a:p>
        </p:txBody>
      </p:sp>
      <p:pic>
        <p:nvPicPr>
          <p:cNvPr id="165" name="Picture 2" descr=""/>
          <p:cNvPicPr/>
          <p:nvPr/>
        </p:nvPicPr>
        <p:blipFill>
          <a:blip r:embed="rId1"/>
          <a:stretch/>
        </p:blipFill>
        <p:spPr>
          <a:xfrm>
            <a:off x="914400" y="1283400"/>
            <a:ext cx="3654720" cy="5480640"/>
          </a:xfrm>
          <a:prstGeom prst="rect">
            <a:avLst/>
          </a:prstGeom>
          <a:noFill/>
          <a:ln w="0">
            <a:noFill/>
          </a:ln>
        </p:spPr>
      </p:pic>
      <p:pic>
        <p:nvPicPr>
          <p:cNvPr id="166" name="Picture 8" descr=""/>
          <p:cNvPicPr/>
          <p:nvPr/>
        </p:nvPicPr>
        <p:blipFill>
          <a:blip r:embed="rId2"/>
          <a:srcRect l="1487" t="0" r="0" b="0"/>
          <a:stretch/>
        </p:blipFill>
        <p:spPr>
          <a:xfrm>
            <a:off x="5463720" y="1305000"/>
            <a:ext cx="6558120" cy="5019120"/>
          </a:xfrm>
          <a:prstGeom prst="rect">
            <a:avLst/>
          </a:prstGeom>
          <a:noFill/>
          <a:ln w="0">
            <a:noFill/>
          </a:ln>
        </p:spPr>
      </p:pic>
      <p:sp>
        <p:nvSpPr>
          <p:cNvPr id="167" name="TextBox 12"/>
          <p:cNvSpPr/>
          <p:nvPr/>
        </p:nvSpPr>
        <p:spPr>
          <a:xfrm>
            <a:off x="5978880" y="4855320"/>
            <a:ext cx="5528520" cy="119952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Wingdings" charset="2"/>
              <a:buChar char=""/>
            </a:pPr>
            <a:r>
              <a:rPr b="0" lang="hi-IN" sz="1800" strike="noStrike" u="none">
                <a:solidFill>
                  <a:schemeClr val="dk1"/>
                </a:solidFill>
                <a:effectLst/>
                <a:uFillTx/>
                <a:latin typeface="Latha"/>
                <a:cs typeface="Latha"/>
              </a:rPr>
              <a:t>பூமி ஒரு கோளம்</a:t>
            </a:r>
            <a:r>
              <a:rPr b="0" lang="en-IN" sz="1800" strike="noStrike" u="none">
                <a:solidFill>
                  <a:schemeClr val="dk1"/>
                </a:solidFill>
                <a:effectLst/>
                <a:uFillTx/>
                <a:latin typeface="Latha"/>
              </a:rPr>
              <a:t>.</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Wingdings" charset="2"/>
              <a:buChar char=""/>
            </a:pPr>
            <a:r>
              <a:rPr b="0" lang="hi-IN" sz="1800" strike="noStrike" u="none">
                <a:solidFill>
                  <a:schemeClr val="dk1"/>
                </a:solidFill>
                <a:effectLst/>
                <a:uFillTx/>
                <a:latin typeface="Latha"/>
                <a:cs typeface="Latha"/>
              </a:rPr>
              <a:t>அது நகராது</a:t>
            </a:r>
            <a:r>
              <a:rPr b="0" lang="en-IN" sz="1800" strike="noStrike" u="none">
                <a:solidFill>
                  <a:schemeClr val="dk1"/>
                </a:solidFill>
                <a:effectLst/>
                <a:uFillTx/>
                <a:latin typeface="Latha"/>
              </a:rPr>
              <a:t>.</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Wingdings" charset="2"/>
              <a:buChar char=""/>
            </a:pPr>
            <a:r>
              <a:rPr b="0" lang="hi-IN" sz="1800" strike="noStrike" u="none">
                <a:solidFill>
                  <a:schemeClr val="dk1"/>
                </a:solidFill>
                <a:effectLst/>
                <a:uFillTx/>
                <a:latin typeface="Latha"/>
                <a:cs typeface="Latha"/>
              </a:rPr>
              <a:t>கோள்களும் சூரியனும் பூமியைச் சுற்றி ஒரு சரியான வட்டத்தில் செல்கின்றன…</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Box 2"/>
          <p:cNvSpPr/>
          <p:nvPr/>
        </p:nvSpPr>
        <p:spPr>
          <a:xfrm>
            <a:off x="1827000" y="5308200"/>
            <a:ext cx="3073680" cy="368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ta-IN" sz="1800" strike="noStrike" u="none">
                <a:solidFill>
                  <a:schemeClr val="dk1"/>
                </a:solidFill>
                <a:effectLst/>
                <a:uFillTx/>
                <a:latin typeface="TAU-Kabilar"/>
                <a:cs typeface="TAU-Kabilar"/>
              </a:rPr>
              <a:t>சூரிய மையகோட்பாடு </a:t>
            </a:r>
            <a:endParaRPr b="0" lang="en-US" sz="1800" strike="noStrike" u="none">
              <a:solidFill>
                <a:srgbClr val="000000"/>
              </a:solidFill>
              <a:effectLst/>
              <a:uFillTx/>
              <a:latin typeface="Arial"/>
            </a:endParaRPr>
          </a:p>
        </p:txBody>
      </p:sp>
      <p:pic>
        <p:nvPicPr>
          <p:cNvPr id="169" name="Picture 4" descr=""/>
          <p:cNvPicPr/>
          <p:nvPr/>
        </p:nvPicPr>
        <p:blipFill>
          <a:blip r:embed="rId1"/>
          <a:srcRect l="2411" t="0" r="0" b="0"/>
          <a:stretch/>
        </p:blipFill>
        <p:spPr>
          <a:xfrm>
            <a:off x="6389640" y="1333800"/>
            <a:ext cx="4953600" cy="5218920"/>
          </a:xfrm>
          <a:prstGeom prst="rect">
            <a:avLst/>
          </a:prstGeom>
          <a:noFill/>
          <a:ln w="0">
            <a:noFill/>
          </a:ln>
        </p:spPr>
      </p:pic>
      <p:pic>
        <p:nvPicPr>
          <p:cNvPr id="170" name="Picture 6" descr=""/>
          <p:cNvPicPr/>
          <p:nvPr/>
        </p:nvPicPr>
        <p:blipFill>
          <a:blip r:embed="rId2"/>
          <a:srcRect l="5160" t="0" r="0" b="0"/>
          <a:stretch/>
        </p:blipFill>
        <p:spPr>
          <a:xfrm>
            <a:off x="2140200" y="1365120"/>
            <a:ext cx="2447280" cy="3628440"/>
          </a:xfrm>
          <a:prstGeom prst="rect">
            <a:avLst/>
          </a:prstGeom>
          <a:noFill/>
          <a:ln w="0">
            <a:noFill/>
          </a:ln>
        </p:spPr>
      </p:pic>
      <p:sp>
        <p:nvSpPr>
          <p:cNvPr id="171" name="TextBox 8"/>
          <p:cNvSpPr/>
          <p:nvPr/>
        </p:nvSpPr>
        <p:spPr>
          <a:xfrm>
            <a:off x="1237320" y="233280"/>
            <a:ext cx="9768600" cy="58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ta-IN" sz="3200" strike="noStrike" u="none">
                <a:solidFill>
                  <a:schemeClr val="dk1"/>
                </a:solidFill>
                <a:effectLst/>
                <a:uFillTx/>
                <a:latin typeface="TAU-Kabilar"/>
                <a:cs typeface="TAU-Kabilar"/>
              </a:rPr>
              <a:t>அரிஸ்டார்கஸ் </a:t>
            </a:r>
            <a:r>
              <a:rPr b="0" lang="en-US" sz="3200" strike="noStrike" u="none">
                <a:solidFill>
                  <a:schemeClr val="dk1"/>
                </a:solidFill>
                <a:effectLst/>
                <a:uFillTx/>
                <a:latin typeface="TAU-Kabilar"/>
                <a:ea typeface="Aptos"/>
              </a:rPr>
              <a:t>(</a:t>
            </a:r>
            <a:r>
              <a:rPr b="1" lang="en-US" sz="2800" strike="noStrike" u="none">
                <a:solidFill>
                  <a:schemeClr val="dk1"/>
                </a:solidFill>
                <a:effectLst/>
                <a:uFillTx/>
                <a:latin typeface="Century Schoolbook"/>
                <a:ea typeface="Aptos"/>
              </a:rPr>
              <a:t>310 - 230 BC</a:t>
            </a:r>
            <a:r>
              <a:rPr b="0" lang="en-US" sz="3200" strike="noStrike" u="none">
                <a:solidFill>
                  <a:schemeClr val="dk1"/>
                </a:solidFill>
                <a:effectLst/>
                <a:uFillTx/>
                <a:latin typeface="TAU-Kabilar"/>
                <a:ea typeface="Aptos"/>
              </a:rPr>
              <a:t>) </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Box 2"/>
          <p:cNvSpPr/>
          <p:nvPr/>
        </p:nvSpPr>
        <p:spPr>
          <a:xfrm>
            <a:off x="695160" y="1305000"/>
            <a:ext cx="5004720" cy="34646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வானியல்</a:t>
            </a:r>
            <a:r>
              <a:rPr b="0" lang="en-US"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கணிதம்</a:t>
            </a:r>
            <a:r>
              <a:rPr b="0" lang="en-US"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புவியியல்</a:t>
            </a:r>
            <a:r>
              <a:rPr b="0" lang="en-US"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இசைக் கோட்பாடு மற்றும் ஒளியியல் ஆகியவற்றிற்கான பங்களிப்புகளைத் தந்துள்ளார்</a:t>
            </a:r>
            <a:r>
              <a:rPr b="0" lang="en-US"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 புவி மையக் கோட்பாடு</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 அரிஸ்டாட்டில் கோட்பாட்டில் திருத்தம் </a:t>
            </a:r>
            <a:r>
              <a:rPr b="1" lang="en-IN" sz="2400" strike="noStrike" u="none">
                <a:solidFill>
                  <a:schemeClr val="dk1"/>
                </a:solidFill>
                <a:effectLst/>
                <a:uFillTx/>
                <a:latin typeface="Century Schoolbook"/>
                <a:ea typeface="Aptos"/>
              </a:rPr>
              <a:t>(</a:t>
            </a:r>
            <a:r>
              <a:rPr b="1" lang="en-US" sz="2400" strike="noStrike" u="none">
                <a:solidFill>
                  <a:schemeClr val="dk1"/>
                </a:solidFill>
                <a:effectLst/>
                <a:uFillTx/>
                <a:latin typeface="Century Schoolbook"/>
                <a:ea typeface="Aptos"/>
              </a:rPr>
              <a:t>epicycle)</a:t>
            </a:r>
            <a:endParaRPr b="0" lang="en-US" sz="24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 தாலமி மாடல்</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 சூரியனின் இருப்பிடம்</a:t>
            </a:r>
            <a:endParaRPr b="0" lang="en-US" sz="1800" strike="noStrike" u="none">
              <a:solidFill>
                <a:srgbClr val="000000"/>
              </a:solidFill>
              <a:effectLst/>
              <a:uFillTx/>
              <a:latin typeface="Arial"/>
            </a:endParaRPr>
          </a:p>
        </p:txBody>
      </p:sp>
      <p:sp>
        <p:nvSpPr>
          <p:cNvPr id="173" name="TextBox 4"/>
          <p:cNvSpPr/>
          <p:nvPr/>
        </p:nvSpPr>
        <p:spPr>
          <a:xfrm>
            <a:off x="3691440" y="217440"/>
            <a:ext cx="477432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தாலமி </a:t>
            </a:r>
            <a:r>
              <a:rPr b="0" lang="en-US" sz="3200" strike="noStrike" u="none">
                <a:solidFill>
                  <a:schemeClr val="dk1"/>
                </a:solidFill>
                <a:effectLst/>
                <a:uFillTx/>
                <a:latin typeface="TAU-Kabilar"/>
                <a:ea typeface="Aptos"/>
              </a:rPr>
              <a:t>(</a:t>
            </a:r>
            <a:r>
              <a:rPr b="0" lang="ta-IN" sz="3200" strike="noStrike" u="none">
                <a:solidFill>
                  <a:schemeClr val="dk1"/>
                </a:solidFill>
                <a:effectLst/>
                <a:uFillTx/>
                <a:latin typeface="TAU-Kabilar"/>
                <a:cs typeface="TAU-Kabilar"/>
              </a:rPr>
              <a:t>கி</a:t>
            </a:r>
            <a:r>
              <a:rPr b="0" lang="en-IN" sz="3200" strike="noStrike" u="none">
                <a:solidFill>
                  <a:schemeClr val="dk1"/>
                </a:solidFill>
                <a:effectLst/>
                <a:uFillTx/>
                <a:latin typeface="TAU-Kabilar"/>
                <a:ea typeface="Aptos"/>
              </a:rPr>
              <a:t>.</a:t>
            </a:r>
            <a:r>
              <a:rPr b="0" lang="ta-IN" sz="3200" strike="noStrike" u="none">
                <a:solidFill>
                  <a:schemeClr val="dk1"/>
                </a:solidFill>
                <a:effectLst/>
                <a:uFillTx/>
                <a:latin typeface="TAU-Kabilar"/>
                <a:cs typeface="TAU-Kabilar"/>
              </a:rPr>
              <a:t>பி</a:t>
            </a:r>
            <a:r>
              <a:rPr b="0" lang="en-IN" sz="3200" strike="noStrike" u="none">
                <a:solidFill>
                  <a:schemeClr val="dk1"/>
                </a:solidFill>
                <a:effectLst/>
                <a:uFillTx/>
                <a:latin typeface="TAU-Kabilar"/>
                <a:ea typeface="Aptos"/>
              </a:rPr>
              <a:t>.</a:t>
            </a:r>
            <a:r>
              <a:rPr b="0" lang="en-US" sz="3200" strike="noStrike" u="none">
                <a:solidFill>
                  <a:schemeClr val="dk1"/>
                </a:solidFill>
                <a:effectLst/>
                <a:uFillTx/>
                <a:latin typeface="TAU-Kabilar"/>
                <a:ea typeface="Aptos"/>
              </a:rPr>
              <a:t>127 -145)</a:t>
            </a:r>
            <a:endParaRPr b="0" lang="en-US" sz="3200" strike="noStrike" u="none">
              <a:solidFill>
                <a:srgbClr val="000000"/>
              </a:solidFill>
              <a:effectLst/>
              <a:uFillTx/>
              <a:latin typeface="Arial"/>
            </a:endParaRPr>
          </a:p>
        </p:txBody>
      </p:sp>
      <p:pic>
        <p:nvPicPr>
          <p:cNvPr id="174" name="Picture 2" descr=""/>
          <p:cNvPicPr/>
          <p:nvPr/>
        </p:nvPicPr>
        <p:blipFill>
          <a:blip r:embed="rId1"/>
          <a:stretch/>
        </p:blipFill>
        <p:spPr>
          <a:xfrm>
            <a:off x="6749640" y="1225800"/>
            <a:ext cx="4635000" cy="555228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 name="Picture 3" descr=""/>
          <p:cNvPicPr/>
          <p:nvPr/>
        </p:nvPicPr>
        <p:blipFill>
          <a:blip r:embed="rId1"/>
          <a:stretch/>
        </p:blipFill>
        <p:spPr>
          <a:xfrm>
            <a:off x="2062080" y="1305000"/>
            <a:ext cx="8067240" cy="5552280"/>
          </a:xfrm>
          <a:prstGeom prst="rect">
            <a:avLst/>
          </a:prstGeom>
          <a:noFill/>
          <a:ln w="0">
            <a:noFill/>
          </a:ln>
        </p:spPr>
      </p:pic>
      <p:sp>
        <p:nvSpPr>
          <p:cNvPr id="176" name="TextBox 2"/>
          <p:cNvSpPr/>
          <p:nvPr/>
        </p:nvSpPr>
        <p:spPr>
          <a:xfrm>
            <a:off x="3048120" y="266760"/>
            <a:ext cx="6095160" cy="58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ta-IN" sz="3200" strike="noStrike" u="none">
                <a:solidFill>
                  <a:schemeClr val="dk1"/>
                </a:solidFill>
                <a:effectLst/>
                <a:uFillTx/>
                <a:latin typeface="TAU-Kabilar"/>
                <a:cs typeface="TAU-Kabilar"/>
              </a:rPr>
              <a:t>பிரபஞ்சம்</a:t>
            </a:r>
            <a:r>
              <a:rPr b="0" lang="en-IN" sz="3200" strike="noStrike" u="none">
                <a:solidFill>
                  <a:schemeClr val="dk1"/>
                </a:solidFill>
                <a:effectLst/>
                <a:uFillTx/>
                <a:latin typeface="TAU-Kabilar"/>
                <a:ea typeface="Aptos"/>
              </a:rPr>
              <a:t> </a:t>
            </a:r>
            <a:r>
              <a:rPr b="0" lang="en-IN" sz="3200" strike="noStrike" u="none">
                <a:solidFill>
                  <a:schemeClr val="dk1"/>
                </a:solidFill>
                <a:effectLst/>
                <a:uFillTx/>
                <a:latin typeface="TAU-Kabilar"/>
                <a:ea typeface="Aptos"/>
              </a:rPr>
              <a:t>- </a:t>
            </a:r>
            <a:r>
              <a:rPr b="0" lang="ta-IN" sz="3200" strike="noStrike" u="none">
                <a:solidFill>
                  <a:schemeClr val="dk1"/>
                </a:solidFill>
                <a:effectLst/>
                <a:uFillTx/>
                <a:latin typeface="TAU-Kabilar"/>
                <a:cs typeface="TAU-Kabilar"/>
              </a:rPr>
              <a:t>தாலமி மாதிரி </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Box 2"/>
          <p:cNvSpPr/>
          <p:nvPr/>
        </p:nvSpPr>
        <p:spPr>
          <a:xfrm>
            <a:off x="3048120" y="160920"/>
            <a:ext cx="703224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ஹைபேசியா </a:t>
            </a:r>
            <a:r>
              <a:rPr b="0" lang="en-US" sz="3200" strike="noStrike" u="none">
                <a:solidFill>
                  <a:schemeClr val="dk1"/>
                </a:solidFill>
                <a:effectLst/>
                <a:uFillTx/>
                <a:latin typeface="TAU-Kabilar"/>
                <a:ea typeface="Aptos"/>
              </a:rPr>
              <a:t>(350 - 370 - 415)</a:t>
            </a:r>
            <a:endParaRPr b="0" lang="en-US" sz="3200" strike="noStrike" u="none">
              <a:solidFill>
                <a:srgbClr val="000000"/>
              </a:solidFill>
              <a:effectLst/>
              <a:uFillTx/>
              <a:latin typeface="Arial"/>
            </a:endParaRPr>
          </a:p>
        </p:txBody>
      </p:sp>
      <p:pic>
        <p:nvPicPr>
          <p:cNvPr id="178" name="Picture 2" descr="C:\Users\GHS KATTRAMBAKKAM\Desktop\science\New folder\hypatia.jpg"/>
          <p:cNvPicPr/>
          <p:nvPr/>
        </p:nvPicPr>
        <p:blipFill>
          <a:blip r:embed="rId1"/>
          <a:srcRect l="0" t="0" r="63866" b="0"/>
          <a:stretch/>
        </p:blipFill>
        <p:spPr>
          <a:xfrm>
            <a:off x="695160" y="1305000"/>
            <a:ext cx="3938040" cy="4928400"/>
          </a:xfrm>
          <a:prstGeom prst="rect">
            <a:avLst/>
          </a:prstGeom>
          <a:noFill/>
          <a:ln w="0">
            <a:noFill/>
          </a:ln>
        </p:spPr>
      </p:pic>
      <p:sp>
        <p:nvSpPr>
          <p:cNvPr id="179" name="TextBox 3"/>
          <p:cNvSpPr/>
          <p:nvPr/>
        </p:nvSpPr>
        <p:spPr>
          <a:xfrm>
            <a:off x="6180480" y="1305000"/>
            <a:ext cx="5627160" cy="3046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3200" strike="noStrike" u="none">
                <a:solidFill>
                  <a:schemeClr val="dk1"/>
                </a:solidFill>
                <a:effectLst/>
                <a:uFillTx/>
                <a:latin typeface="Century Schoolbook"/>
              </a:rPr>
              <a:t>“All formal dogmatic religions are fallacious and must never be accepted by self_respecting persons as final”</a:t>
            </a:r>
            <a:endParaRPr b="0" lang="en-US" sz="3200" strike="noStrike" u="none">
              <a:solidFill>
                <a:srgbClr val="000000"/>
              </a:solidFill>
              <a:effectLst/>
              <a:uFillTx/>
              <a:latin typeface="Arial"/>
            </a:endParaRPr>
          </a:p>
          <a:p>
            <a:pPr algn="r" defTabSz="914400">
              <a:lnSpc>
                <a:spcPct val="100000"/>
              </a:lnSpc>
            </a:pPr>
            <a:r>
              <a:rPr b="0" lang="en-IN" sz="3200" strike="noStrike" u="none">
                <a:solidFill>
                  <a:schemeClr val="dk1"/>
                </a:solidFill>
                <a:effectLst/>
                <a:uFillTx/>
                <a:latin typeface="Century Schoolbook"/>
              </a:rPr>
              <a:t>- Hypatia</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Box 2"/>
          <p:cNvSpPr/>
          <p:nvPr/>
        </p:nvSpPr>
        <p:spPr>
          <a:xfrm>
            <a:off x="605160" y="1305000"/>
            <a:ext cx="5847120" cy="48312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கைப்பேசியா எகிப்தின்</a:t>
            </a:r>
            <a:r>
              <a:rPr b="0" lang="en-US"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அலெக்சாந்திரியாவில்  வாழ்ந்த கணிதவியலாளரும் மெய்யியலாளரும் வானியலாளரும் ஆவார்</a:t>
            </a:r>
            <a:r>
              <a:rPr b="0" lang="en-IN" sz="1800" strike="noStrike" u="none">
                <a:solidFill>
                  <a:schemeClr val="dk1"/>
                </a:solidFill>
                <a:effectLst/>
                <a:uFillTx/>
                <a:latin typeface="TAU-Kabilar"/>
              </a:rPr>
              <a:t>.</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நன்கு ஆவணப்படுத்தப்பட்ட முதல் பெண் கணிதவியலாளர் என்று இவரைச் சுட்டலாம் </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சூரியக் குடும்பத்தின் வான்பொருள்களின் சுற்றுப்பாதை நீள்வட்டமானது என்பதை கிட்டத்தட்ட இவர் கண்டுபிடித்துவிட்டதாகவே அறியப்படுகிறது</a:t>
            </a:r>
            <a:r>
              <a:rPr b="0" lang="en-IN" sz="1800" strike="noStrike" u="none">
                <a:solidFill>
                  <a:schemeClr val="dk1"/>
                </a:solidFill>
                <a:effectLst/>
                <a:uFillTx/>
                <a:latin typeface="TAU-Kabilar"/>
              </a:rPr>
              <a:t>. </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இக்கருத்தை இவர் காலத்துக்கு </a:t>
            </a:r>
            <a:r>
              <a:rPr b="0" lang="en-IN" sz="1800" strike="noStrike" u="none">
                <a:solidFill>
                  <a:schemeClr val="dk1"/>
                </a:solidFill>
                <a:effectLst/>
                <a:uFillTx/>
                <a:latin typeface="TAU-Kabilar"/>
              </a:rPr>
              <a:t>1200 </a:t>
            </a:r>
            <a:r>
              <a:rPr b="0" lang="ta-IN" sz="1800" strike="noStrike" u="none">
                <a:solidFill>
                  <a:schemeClr val="dk1"/>
                </a:solidFill>
                <a:effectLst/>
                <a:uFillTx/>
                <a:latin typeface="TAU-Kabilar"/>
                <a:cs typeface="TAU-Kabilar"/>
              </a:rPr>
              <a:t>ஆண்டுகளுக்குப் பின்பே யோகான்னசு கெப்ளர் நிறுவினார் என்பது குறிப்பிடத்தக்கது</a:t>
            </a:r>
            <a:r>
              <a:rPr b="0" lang="en-IN" sz="1800" strike="noStrike" u="none">
                <a:solidFill>
                  <a:schemeClr val="dk1"/>
                </a:solidFill>
                <a:effectLst/>
                <a:uFillTx/>
                <a:latin typeface="TAU-Kabilar"/>
              </a:rPr>
              <a:t>.</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இவர் கடவுள் நம்பிக்கையைக் கேள்விக்குள்ளாக்கியதால் தீவிர மத நம்பிக்கையாளர்களால் படுகொலை செய்யப்பட்டர்</a:t>
            </a:r>
            <a:r>
              <a:rPr b="0" lang="en-IN" sz="1800" strike="noStrike" u="none">
                <a:solidFill>
                  <a:schemeClr val="dk1"/>
                </a:solidFill>
                <a:effectLst/>
                <a:uFillTx/>
                <a:latin typeface="TAU-Kabilar"/>
              </a:rPr>
              <a:t>. </a:t>
            </a:r>
            <a:endParaRPr b="0" lang="en-US" sz="1800" strike="noStrike" u="none">
              <a:solidFill>
                <a:srgbClr val="000000"/>
              </a:solidFill>
              <a:effectLst/>
              <a:uFillTx/>
              <a:latin typeface="Arial"/>
            </a:endParaRPr>
          </a:p>
        </p:txBody>
      </p:sp>
      <p:pic>
        <p:nvPicPr>
          <p:cNvPr id="181" name="Picture 2" descr=""/>
          <p:cNvPicPr/>
          <p:nvPr/>
        </p:nvPicPr>
        <p:blipFill>
          <a:blip r:embed="rId1"/>
          <a:srcRect l="3885" t="4094" r="3432" b="8384"/>
          <a:stretch/>
        </p:blipFill>
        <p:spPr>
          <a:xfrm>
            <a:off x="6685560" y="1305000"/>
            <a:ext cx="5487120" cy="3606480"/>
          </a:xfrm>
          <a:prstGeom prst="rect">
            <a:avLst/>
          </a:prstGeom>
          <a:noFill/>
          <a:ln w="0">
            <a:noFill/>
          </a:ln>
        </p:spPr>
      </p:pic>
      <p:sp>
        <p:nvSpPr>
          <p:cNvPr id="182" name="TextBox 4"/>
          <p:cNvSpPr/>
          <p:nvPr/>
        </p:nvSpPr>
        <p:spPr>
          <a:xfrm>
            <a:off x="4475880" y="221760"/>
            <a:ext cx="2940120" cy="58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ta-IN" sz="3200" strike="noStrike" u="none">
                <a:solidFill>
                  <a:schemeClr val="dk1"/>
                </a:solidFill>
                <a:effectLst/>
                <a:uFillTx/>
                <a:latin typeface="TAU-Kabilar"/>
                <a:cs typeface="TAU-Kabilar"/>
              </a:rPr>
              <a:t>கைப்பேசியா</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6" name="Picture 2" descr="Full view"/>
          <p:cNvPicPr/>
          <p:nvPr/>
        </p:nvPicPr>
        <p:blipFill>
          <a:blip r:embed="rId1"/>
          <a:srcRect l="0" t="12510" r="0" b="0"/>
          <a:stretch/>
        </p:blipFill>
        <p:spPr>
          <a:xfrm>
            <a:off x="7229520" y="565560"/>
            <a:ext cx="4571280" cy="5999400"/>
          </a:xfrm>
          <a:prstGeom prst="rect">
            <a:avLst/>
          </a:prstGeom>
          <a:noFill/>
          <a:ln w="0">
            <a:noFill/>
          </a:ln>
        </p:spPr>
      </p:pic>
      <p:pic>
        <p:nvPicPr>
          <p:cNvPr id="77" name="Picture 4" descr="Full view"/>
          <p:cNvPicPr/>
          <p:nvPr/>
        </p:nvPicPr>
        <p:blipFill>
          <a:blip r:embed="rId2"/>
          <a:stretch/>
        </p:blipFill>
        <p:spPr>
          <a:xfrm>
            <a:off x="390600" y="1603080"/>
            <a:ext cx="6567480" cy="4441320"/>
          </a:xfrm>
          <a:prstGeom prst="rect">
            <a:avLst/>
          </a:prstGeom>
          <a:noFill/>
          <a:ln w="0">
            <a:noFill/>
          </a:ln>
        </p:spPr>
      </p:pic>
      <p:sp>
        <p:nvSpPr>
          <p:cNvPr id="78" name="TextBox 1"/>
          <p:cNvSpPr/>
          <p:nvPr/>
        </p:nvSpPr>
        <p:spPr>
          <a:xfrm>
            <a:off x="1676520" y="273240"/>
            <a:ext cx="4605120" cy="58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ta-IN" sz="3200" strike="noStrike" u="none">
                <a:solidFill>
                  <a:schemeClr val="dk1"/>
                </a:solidFill>
                <a:effectLst/>
                <a:uFillTx/>
                <a:latin typeface="TAU-Kabilar"/>
                <a:cs typeface="TAU-Kabilar"/>
              </a:rPr>
              <a:t>நதிக்கரை நாகரிகங்கள்</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Box 2"/>
          <p:cNvSpPr/>
          <p:nvPr/>
        </p:nvSpPr>
        <p:spPr>
          <a:xfrm>
            <a:off x="705600" y="1305000"/>
            <a:ext cx="5694480" cy="464328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பூமி ஒரு அச்சில் சுழல்கிறது</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இவர் ஆர்யபட்டீயத்திற்காக மிகவும் பிரபலமானவர்</a:t>
            </a:r>
            <a:r>
              <a:rPr b="0" lang="en-US" sz="1800" strike="noStrike" u="none">
                <a:solidFill>
                  <a:schemeClr val="dk1"/>
                </a:solidFill>
                <a:effectLst/>
                <a:uFillTx/>
                <a:latin typeface="TAU-Kabilar"/>
                <a:ea typeface="Aptos"/>
              </a:rPr>
              <a:t>, </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இது எண்கணிதம்</a:t>
            </a:r>
            <a:r>
              <a:rPr b="0" lang="en-US"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இயற்கணிதம் மற்றும் பை மதிப்பைக் கணக்கிடுதல் போன்ற தலைப்புகளை உள்ளடக்கியது</a:t>
            </a:r>
            <a:r>
              <a:rPr b="0" lang="en-US" sz="1800" strike="noStrike" u="none">
                <a:solidFill>
                  <a:schemeClr val="dk1"/>
                </a:solidFill>
                <a:effectLst/>
                <a:uFillTx/>
                <a:latin typeface="TAU-Kabilar"/>
                <a:ea typeface="Aptos"/>
              </a:rPr>
              <a:t>. </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ஆர்யபட்டா நவீன கணிதத்திற்கு அடிப்படையான பூஜ்ஜியம் மற்றும் இட மதிப்பு அமைப்பை அறிமுகப்படுத்தினார்</a:t>
            </a:r>
            <a:r>
              <a:rPr b="0" lang="en-US"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பூமியின் சுற்றளவைக் கணக்கிடுதல் மற்றும் சூரிய மற்றும் சந்திர கிரகணங்களின் விளக்கம் உள்ளிட்ட வானியலிலும் அவர் குறிப்பிடத்தக்க முன்னேற்றங்களைச் செய்துள்ளார்</a:t>
            </a:r>
            <a:r>
              <a:rPr b="0" lang="en-US"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p:txBody>
      </p:sp>
      <p:sp>
        <p:nvSpPr>
          <p:cNvPr id="184" name="TextBox 4"/>
          <p:cNvSpPr/>
          <p:nvPr/>
        </p:nvSpPr>
        <p:spPr>
          <a:xfrm>
            <a:off x="3516480" y="138240"/>
            <a:ext cx="523152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ஆர்யபட்டர்</a:t>
            </a:r>
            <a:r>
              <a:rPr b="0" lang="en-IN" sz="3200" strike="noStrike" u="none">
                <a:solidFill>
                  <a:schemeClr val="dk1"/>
                </a:solidFill>
                <a:effectLst/>
                <a:uFillTx/>
                <a:latin typeface="TAU-Kabilar"/>
                <a:ea typeface="Aptos"/>
              </a:rPr>
              <a:t> </a:t>
            </a:r>
            <a:r>
              <a:rPr b="0" lang="en-IN" sz="3200" strike="noStrike" u="none">
                <a:solidFill>
                  <a:schemeClr val="dk1"/>
                </a:solidFill>
                <a:effectLst/>
                <a:uFillTx/>
                <a:latin typeface="TAU-Kabilar"/>
                <a:ea typeface="Aptos"/>
              </a:rPr>
              <a:t>(476 – 550)</a:t>
            </a:r>
            <a:endParaRPr b="0" lang="en-US" sz="3200" strike="noStrike" u="none">
              <a:solidFill>
                <a:srgbClr val="000000"/>
              </a:solidFill>
              <a:effectLst/>
              <a:uFillTx/>
              <a:latin typeface="Arial"/>
            </a:endParaRPr>
          </a:p>
        </p:txBody>
      </p:sp>
      <p:pic>
        <p:nvPicPr>
          <p:cNvPr id="185" name="Picture 2" descr=""/>
          <p:cNvPicPr/>
          <p:nvPr/>
        </p:nvPicPr>
        <p:blipFill>
          <a:blip r:embed="rId1"/>
          <a:stretch/>
        </p:blipFill>
        <p:spPr>
          <a:xfrm>
            <a:off x="6615360" y="1305000"/>
            <a:ext cx="4588200" cy="556308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TextBox 2"/>
          <p:cNvSpPr/>
          <p:nvPr/>
        </p:nvSpPr>
        <p:spPr>
          <a:xfrm>
            <a:off x="706680" y="1305000"/>
            <a:ext cx="5418360" cy="23004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பாதிரியார் </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சூரிய மையக் கோட்பாடு </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பூமியின் அச்சில் தினசரி சுழற்சியை அறிமுகப்படுத்தினார்</a:t>
            </a:r>
            <a:r>
              <a:rPr b="0" lang="en-US"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இறந்த பிறகே இவர் இயக்கிய புத்தகம் வெளிவருகிறது</a:t>
            </a:r>
            <a:endParaRPr b="0" lang="en-US" sz="1800" strike="noStrike" u="none">
              <a:solidFill>
                <a:srgbClr val="000000"/>
              </a:solidFill>
              <a:effectLst/>
              <a:uFillTx/>
              <a:latin typeface="Arial"/>
            </a:endParaRPr>
          </a:p>
        </p:txBody>
      </p:sp>
      <p:sp>
        <p:nvSpPr>
          <p:cNvPr id="187" name="TextBox 4"/>
          <p:cNvSpPr/>
          <p:nvPr/>
        </p:nvSpPr>
        <p:spPr>
          <a:xfrm>
            <a:off x="1749600" y="160920"/>
            <a:ext cx="869184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நிக்கோலஸ் கோபர்நிக்கஸ்</a:t>
            </a:r>
            <a:r>
              <a:rPr b="0" lang="en-IN" sz="3200" strike="noStrike" u="none">
                <a:solidFill>
                  <a:schemeClr val="dk1"/>
                </a:solidFill>
                <a:effectLst/>
                <a:uFillTx/>
                <a:latin typeface="TAU-Kabilar"/>
                <a:ea typeface="Aptos"/>
              </a:rPr>
              <a:t> </a:t>
            </a:r>
            <a:r>
              <a:rPr b="0" lang="en-IN" sz="3200" strike="noStrike" u="none">
                <a:solidFill>
                  <a:schemeClr val="dk1"/>
                </a:solidFill>
                <a:effectLst/>
                <a:uFillTx/>
                <a:latin typeface="TAU-Kabilar"/>
                <a:ea typeface="Aptos"/>
              </a:rPr>
              <a:t>(1473 – 1543)</a:t>
            </a:r>
            <a:endParaRPr b="0" lang="en-US" sz="3200" strike="noStrike" u="none">
              <a:solidFill>
                <a:srgbClr val="000000"/>
              </a:solidFill>
              <a:effectLst/>
              <a:uFillTx/>
              <a:latin typeface="Arial"/>
            </a:endParaRPr>
          </a:p>
        </p:txBody>
      </p:sp>
      <p:pic>
        <p:nvPicPr>
          <p:cNvPr id="188" name="Picture 3" descr=""/>
          <p:cNvPicPr/>
          <p:nvPr/>
        </p:nvPicPr>
        <p:blipFill>
          <a:blip r:embed="rId1"/>
          <a:stretch/>
        </p:blipFill>
        <p:spPr>
          <a:xfrm>
            <a:off x="706680" y="3831120"/>
            <a:ext cx="5418360" cy="2708640"/>
          </a:xfrm>
          <a:prstGeom prst="rect">
            <a:avLst/>
          </a:prstGeom>
          <a:noFill/>
          <a:ln w="0">
            <a:noFill/>
          </a:ln>
        </p:spPr>
      </p:pic>
      <p:pic>
        <p:nvPicPr>
          <p:cNvPr id="189" name="Content Placeholder 3" descr=""/>
          <p:cNvPicPr/>
          <p:nvPr/>
        </p:nvPicPr>
        <p:blipFill>
          <a:blip r:embed="rId2"/>
          <a:stretch/>
        </p:blipFill>
        <p:spPr>
          <a:xfrm>
            <a:off x="6600960" y="1305000"/>
            <a:ext cx="5590440" cy="5234760"/>
          </a:xfrm>
          <a:prstGeom prst="rect">
            <a:avLst/>
          </a:prstGeom>
          <a:no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Box 2"/>
          <p:cNvSpPr/>
          <p:nvPr/>
        </p:nvSpPr>
        <p:spPr>
          <a:xfrm>
            <a:off x="699840" y="1305000"/>
            <a:ext cx="6682320" cy="262908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ta-IN" sz="1800" strike="noStrike" u="sng">
                <a:solidFill>
                  <a:schemeClr val="dk1"/>
                </a:solidFill>
                <a:effectLst/>
                <a:uFillTx/>
                <a:latin typeface="TAU-Kabilar"/>
                <a:cs typeface="TAU-Kabilar"/>
                <a:hlinkClick r:id="rId1"/>
              </a:rPr>
              <a:t>இத்தாலிய</a:t>
            </a:r>
            <a:r>
              <a:rPr b="0" lang="en-US" sz="1800" strike="noStrike" u="none">
                <a:solidFill>
                  <a:schemeClr val="dk1"/>
                </a:solidFill>
                <a:effectLst/>
                <a:uFillTx/>
                <a:latin typeface="TAU-Kabilar"/>
              </a:rPr>
              <a:t> </a:t>
            </a:r>
            <a:r>
              <a:rPr b="0" lang="ta-IN" sz="1800" strike="noStrike" u="sng">
                <a:solidFill>
                  <a:schemeClr val="dk1"/>
                </a:solidFill>
                <a:effectLst/>
                <a:uFillTx/>
                <a:latin typeface="TAU-Kabilar"/>
                <a:cs typeface="TAU-Kabilar"/>
                <a:hlinkClick r:id="rId2"/>
              </a:rPr>
              <a:t>தொமினிக்கத்</a:t>
            </a:r>
            <a:r>
              <a:rPr b="0" lang="en-US" sz="1800" strike="noStrike" u="none">
                <a:solidFill>
                  <a:schemeClr val="dk1"/>
                </a:solidFill>
                <a:effectLst/>
                <a:uFillTx/>
                <a:latin typeface="TAU-Kabilar"/>
              </a:rPr>
              <a:t> துறவி</a:t>
            </a:r>
            <a:r>
              <a:rPr b="0" lang="en-US" sz="1800" strike="noStrike" u="none">
                <a:solidFill>
                  <a:schemeClr val="dk1"/>
                </a:solidFill>
                <a:effectLst/>
                <a:uFillTx/>
                <a:latin typeface="TAU-Kabilar"/>
              </a:rPr>
              <a:t>,</a:t>
            </a:r>
            <a:r>
              <a:rPr b="0" lang="en-US" sz="1800" strike="noStrike" u="none">
                <a:solidFill>
                  <a:schemeClr val="dk1"/>
                </a:solidFill>
                <a:effectLst/>
                <a:uFillTx/>
                <a:latin typeface="TAU-Kabilar"/>
              </a:rPr>
              <a:t> </a:t>
            </a:r>
            <a:r>
              <a:rPr b="0" lang="ta-IN" sz="1800" strike="noStrike" u="sng">
                <a:solidFill>
                  <a:schemeClr val="dk1"/>
                </a:solidFill>
                <a:effectLst/>
                <a:uFillTx/>
                <a:latin typeface="TAU-Kabilar"/>
                <a:cs typeface="TAU-Kabilar"/>
                <a:hlinkClick r:id="rId3"/>
              </a:rPr>
              <a:t>மெய்யியலாள</a:t>
            </a:r>
            <a:r>
              <a:rPr b="0" lang="ta-IN" sz="1800" strike="noStrike" u="none">
                <a:solidFill>
                  <a:schemeClr val="dk1"/>
                </a:solidFill>
                <a:effectLst/>
                <a:uFillTx/>
                <a:latin typeface="TAU-Kabilar"/>
                <a:cs typeface="TAU-Kabilar"/>
              </a:rPr>
              <a:t>ர்</a:t>
            </a:r>
            <a:r>
              <a:rPr b="0" lang="en-US" sz="1800" strike="noStrike" u="none">
                <a:solidFill>
                  <a:schemeClr val="dk1"/>
                </a:solidFill>
                <a:effectLst/>
                <a:uFillTx/>
                <a:latin typeface="TAU-Kabilar"/>
              </a:rPr>
              <a:t>, </a:t>
            </a:r>
            <a:r>
              <a:rPr b="0" lang="ta-IN" sz="1800" strike="noStrike" u="sng">
                <a:solidFill>
                  <a:schemeClr val="dk1"/>
                </a:solidFill>
                <a:effectLst/>
                <a:uFillTx/>
                <a:latin typeface="TAU-Kabilar"/>
                <a:cs typeface="TAU-Kabilar"/>
                <a:hlinkClick r:id="rId4"/>
              </a:rPr>
              <a:t>கணிதவியலாள</a:t>
            </a:r>
            <a:r>
              <a:rPr b="0" lang="ta-IN" sz="1800" strike="noStrike" u="none">
                <a:solidFill>
                  <a:schemeClr val="dk1"/>
                </a:solidFill>
                <a:effectLst/>
                <a:uFillTx/>
                <a:latin typeface="TAU-Kabilar"/>
                <a:cs typeface="TAU-Kabilar"/>
              </a:rPr>
              <a:t>ர்</a:t>
            </a:r>
            <a:r>
              <a:rPr b="0" lang="en-US" sz="1800" strike="noStrike" u="none">
                <a:solidFill>
                  <a:schemeClr val="dk1"/>
                </a:solidFill>
                <a:effectLst/>
                <a:uFillTx/>
                <a:latin typeface="TAU-Kabilar"/>
              </a:rPr>
              <a:t>, </a:t>
            </a:r>
            <a:r>
              <a:rPr b="0" lang="ta-IN" sz="1800" strike="noStrike" u="sng">
                <a:solidFill>
                  <a:schemeClr val="dk1"/>
                </a:solidFill>
                <a:effectLst/>
                <a:uFillTx/>
                <a:latin typeface="TAU-Kabilar"/>
                <a:cs typeface="TAU-Kabilar"/>
                <a:hlinkClick r:id="rId5"/>
              </a:rPr>
              <a:t>கவிஞ</a:t>
            </a:r>
            <a:r>
              <a:rPr b="0" lang="ta-IN" sz="1800" strike="noStrike" u="none">
                <a:solidFill>
                  <a:schemeClr val="dk1"/>
                </a:solidFill>
                <a:effectLst/>
                <a:uFillTx/>
                <a:latin typeface="TAU-Kabilar"/>
                <a:cs typeface="TAU-Kabilar"/>
              </a:rPr>
              <a:t>ர்</a:t>
            </a:r>
            <a:r>
              <a:rPr b="0" lang="en-US" sz="1800" strike="noStrike" u="none">
                <a:solidFill>
                  <a:schemeClr val="dk1"/>
                </a:solidFill>
                <a:effectLst/>
                <a:uFillTx/>
                <a:latin typeface="TAU-Kabilar"/>
              </a:rPr>
              <a:t>, </a:t>
            </a:r>
            <a:r>
              <a:rPr b="0" lang="ta-IN" sz="1800" strike="noStrike" u="sng">
                <a:solidFill>
                  <a:schemeClr val="dk1"/>
                </a:solidFill>
                <a:effectLst/>
                <a:uFillTx/>
                <a:latin typeface="TAU-Kabilar"/>
                <a:cs typeface="TAU-Kabilar"/>
                <a:hlinkClick r:id="rId6"/>
              </a:rPr>
              <a:t>அண்டவியலாள</a:t>
            </a:r>
            <a:r>
              <a:rPr b="0" lang="ta-IN" sz="1800" strike="noStrike" u="none">
                <a:solidFill>
                  <a:schemeClr val="dk1"/>
                </a:solidFill>
                <a:effectLst/>
                <a:uFillTx/>
                <a:latin typeface="TAU-Kabilar"/>
                <a:cs typeface="TAU-Kabilar"/>
              </a:rPr>
              <a:t>ர்</a:t>
            </a:r>
            <a:r>
              <a:rPr b="0" lang="en-US"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மறைவியலாளர்</a:t>
            </a:r>
            <a:r>
              <a:rPr b="0" lang="en-US" sz="1800" strike="noStrike" u="none">
                <a:solidFill>
                  <a:schemeClr val="dk1"/>
                </a:solidFill>
                <a:effectLst/>
                <a:uFillTx/>
                <a:latin typeface="TAU-Kabilar"/>
              </a:rPr>
              <a:t>.</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சூரிய மையக் கோட்பாடு</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வானில் தெரியக்கூடிய நட்சத்திரங்கள் அனைத்தும் சூரியன்கள் தான்</a:t>
            </a:r>
            <a:r>
              <a:rPr b="0" lang="en-IN"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அவைகளையும் கோள்கள் சுற்றி வரக்கூடும்</a:t>
            </a:r>
            <a:r>
              <a:rPr b="0" lang="en-IN"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இவர் எரித்துக் கொல்லப்பட்டார்</a:t>
            </a:r>
            <a:r>
              <a:rPr b="0" lang="en-US"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p:txBody>
      </p:sp>
      <p:sp>
        <p:nvSpPr>
          <p:cNvPr id="191" name="TextBox 4"/>
          <p:cNvSpPr/>
          <p:nvPr/>
        </p:nvSpPr>
        <p:spPr>
          <a:xfrm>
            <a:off x="1698840" y="249120"/>
            <a:ext cx="838512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1" lang="ta-IN" sz="3200" strike="noStrike" u="none">
                <a:solidFill>
                  <a:schemeClr val="dk1"/>
                </a:solidFill>
                <a:effectLst/>
                <a:uFillTx/>
                <a:latin typeface="TAU-Kabilar"/>
                <a:cs typeface="TAU-Kabilar"/>
              </a:rPr>
              <a:t>இயோர்தானோ புரூணோ</a:t>
            </a:r>
            <a:r>
              <a:rPr b="1" lang="en-IN" sz="3200" strike="noStrike" u="none">
                <a:solidFill>
                  <a:schemeClr val="dk1"/>
                </a:solidFill>
                <a:effectLst/>
                <a:uFillTx/>
                <a:latin typeface="TAU-Kabilar"/>
              </a:rPr>
              <a:t> </a:t>
            </a:r>
            <a:r>
              <a:rPr b="1" lang="en-IN" sz="3200" strike="noStrike" u="none">
                <a:solidFill>
                  <a:schemeClr val="dk1"/>
                </a:solidFill>
                <a:effectLst/>
                <a:uFillTx/>
                <a:latin typeface="TAU-Kabilar"/>
              </a:rPr>
              <a:t>(1548 – 1600)</a:t>
            </a:r>
            <a:endParaRPr b="0" lang="en-US" sz="3200" strike="noStrike" u="none">
              <a:solidFill>
                <a:srgbClr val="000000"/>
              </a:solidFill>
              <a:effectLst/>
              <a:uFillTx/>
              <a:latin typeface="Arial"/>
            </a:endParaRPr>
          </a:p>
        </p:txBody>
      </p:sp>
      <p:pic>
        <p:nvPicPr>
          <p:cNvPr id="192" name="Picture 2" descr="undefined"/>
          <p:cNvPicPr/>
          <p:nvPr/>
        </p:nvPicPr>
        <p:blipFill>
          <a:blip r:embed="rId7"/>
          <a:stretch/>
        </p:blipFill>
        <p:spPr>
          <a:xfrm>
            <a:off x="7868520" y="1315080"/>
            <a:ext cx="4437360" cy="554220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Box 2"/>
          <p:cNvSpPr/>
          <p:nvPr/>
        </p:nvSpPr>
        <p:spPr>
          <a:xfrm>
            <a:off x="695160" y="1305000"/>
            <a:ext cx="6489720" cy="407736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அவர் அப்போதைய கோப்பர்நிக்கன் மாதிரி</a:t>
            </a:r>
            <a:r>
              <a:rPr b="0" lang="en-IN" sz="1800" strike="noStrike" u="none">
                <a:solidFill>
                  <a:schemeClr val="dk1"/>
                </a:solidFill>
                <a:effectLst/>
                <a:uFillTx/>
                <a:latin typeface="TAU-Kabilar"/>
              </a:rPr>
              <a:t> கோட்பாட்டை விரிவுபடுத்தினார்</a:t>
            </a:r>
            <a:r>
              <a:rPr b="0" lang="en-IN" sz="1800" strike="noStrike" u="none">
                <a:solidFill>
                  <a:schemeClr val="dk1"/>
                </a:solidFill>
                <a:effectLst/>
                <a:uFillTx/>
                <a:latin typeface="TAU-Kabilar"/>
              </a:rPr>
              <a:t>.. </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விண்மீன்கள் அவற்றின் சொந்தக் கோள்களால் சூழப்பட்ட தொலைதூர சூரியன்கள் என்று முன்மொழிந்தார்</a:t>
            </a:r>
            <a:r>
              <a:rPr b="0" lang="en-IN" sz="1800" strike="noStrike" u="none">
                <a:solidFill>
                  <a:schemeClr val="dk1"/>
                </a:solidFill>
                <a:effectLst/>
                <a:uFillTx/>
                <a:latin typeface="TAU-Kabilar"/>
              </a:rPr>
              <a:t>, </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அத்துடன் இக்கோள்கள் சொந்தமாக உயிரினங்களை வளர்க்கும் வாய்ப்புள்ளதாகக் கூறினார்</a:t>
            </a:r>
            <a:r>
              <a:rPr b="0" lang="en-IN" sz="1800" strike="noStrike" u="none">
                <a:solidFill>
                  <a:schemeClr val="dk1"/>
                </a:solidFill>
                <a:effectLst/>
                <a:uFillTx/>
                <a:latin typeface="TAU-Kabilar"/>
              </a:rPr>
              <a:t>. </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இது அண்டப் பன்மைத்துவம் எனப்படும் அண்டவியல் நிலை எனப்படுகிறது என முன்மொழிந்தார்</a:t>
            </a:r>
            <a:r>
              <a:rPr b="0" lang="en-IN" sz="1800" strike="noStrike" u="none">
                <a:solidFill>
                  <a:schemeClr val="dk1"/>
                </a:solidFill>
                <a:effectLst/>
                <a:uFillTx/>
                <a:latin typeface="TAU-Kabilar"/>
              </a:rPr>
              <a:t>. </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ta-IN" sz="1800" strike="noStrike" u="none">
                <a:solidFill>
                  <a:schemeClr val="dk1"/>
                </a:solidFill>
                <a:effectLst/>
                <a:uFillTx/>
                <a:latin typeface="TAU-Kabilar"/>
                <a:cs typeface="TAU-Kabilar"/>
              </a:rPr>
              <a:t>அண்டம் எல்லையற்றது என்றும் அதற்கு </a:t>
            </a:r>
            <a:r>
              <a:rPr b="0" lang="en-IN" sz="1800" strike="noStrike" u="none">
                <a:solidFill>
                  <a:schemeClr val="dk1"/>
                </a:solidFill>
                <a:effectLst/>
                <a:uFillTx/>
                <a:latin typeface="TAU-Kabilar"/>
              </a:rPr>
              <a:t>"</a:t>
            </a:r>
            <a:r>
              <a:rPr b="0" lang="ta-IN" sz="1800" strike="noStrike" u="none">
                <a:solidFill>
                  <a:schemeClr val="dk1"/>
                </a:solidFill>
                <a:effectLst/>
                <a:uFillTx/>
                <a:latin typeface="TAU-Kabilar"/>
                <a:cs typeface="TAU-Kabilar"/>
              </a:rPr>
              <a:t>மையம்</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இருக்க முடியாது என்றும் அவர் வலியுறுத்தினார்</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Wingdings" charset="2"/>
              <a:buChar char=""/>
            </a:pPr>
            <a:r>
              <a:rPr b="0" lang="en-IN" sz="1800" strike="noStrike" u="none">
                <a:solidFill>
                  <a:schemeClr val="dk1"/>
                </a:solidFill>
                <a:effectLst/>
                <a:uFillTx/>
                <a:latin typeface="TAU-Kabilar"/>
              </a:rPr>
              <a:t>1600 </a:t>
            </a:r>
            <a:r>
              <a:rPr b="0" lang="ta-IN" sz="1800" strike="noStrike" u="none">
                <a:solidFill>
                  <a:schemeClr val="dk1"/>
                </a:solidFill>
                <a:effectLst/>
                <a:uFillTx/>
                <a:latin typeface="TAU-Kabilar"/>
                <a:cs typeface="TAU-Kabilar"/>
              </a:rPr>
              <a:t>பெப்ரவரி </a:t>
            </a:r>
            <a:r>
              <a:rPr b="0" lang="en-IN" sz="1800" strike="noStrike" u="none">
                <a:solidFill>
                  <a:schemeClr val="dk1"/>
                </a:solidFill>
                <a:effectLst/>
                <a:uFillTx/>
                <a:latin typeface="TAU-Kabilar"/>
              </a:rPr>
              <a:t>17 </a:t>
            </a:r>
            <a:r>
              <a:rPr b="0" lang="ta-IN" sz="1800" strike="noStrike" u="none">
                <a:solidFill>
                  <a:schemeClr val="dk1"/>
                </a:solidFill>
                <a:effectLst/>
                <a:uFillTx/>
                <a:latin typeface="TAU-Kabilar"/>
                <a:cs typeface="TAU-Kabilar"/>
              </a:rPr>
              <a:t>இல் உரோமின் காம்போ டி ஃபியோரியில் உயிரோடு எரிக்கப்பட்டார்</a:t>
            </a:r>
            <a:r>
              <a:rPr b="0" lang="en-IN" sz="1800" strike="noStrike" u="none">
                <a:solidFill>
                  <a:schemeClr val="dk1"/>
                </a:solidFill>
                <a:effectLst/>
                <a:uFillTx/>
                <a:latin typeface="TAU-Kabilar"/>
              </a:rPr>
              <a:t>.</a:t>
            </a:r>
            <a:endParaRPr b="0" lang="en-US" sz="1800" strike="noStrike" u="none">
              <a:solidFill>
                <a:srgbClr val="000000"/>
              </a:solidFill>
              <a:effectLst/>
              <a:uFillTx/>
              <a:latin typeface="Arial"/>
            </a:endParaRPr>
          </a:p>
        </p:txBody>
      </p:sp>
      <p:pic>
        <p:nvPicPr>
          <p:cNvPr id="194" name="Picture 2" descr="I vote blue 💙 on Twitter: &quot;On 17th of February, 1600, GIORDANO BRUNO ..."/>
          <p:cNvPicPr/>
          <p:nvPr/>
        </p:nvPicPr>
        <p:blipFill>
          <a:blip r:embed="rId1"/>
          <a:srcRect l="29998" t="17891" r="0" b="32003"/>
          <a:stretch/>
        </p:blipFill>
        <p:spPr>
          <a:xfrm>
            <a:off x="7185600" y="1325520"/>
            <a:ext cx="4869720" cy="4226760"/>
          </a:xfrm>
          <a:prstGeom prst="rect">
            <a:avLst/>
          </a:prstGeom>
          <a:noFill/>
          <a:ln w="0">
            <a:noFill/>
          </a:ln>
        </p:spPr>
      </p:pic>
      <p:sp>
        <p:nvSpPr>
          <p:cNvPr id="195" name="TextBox 3"/>
          <p:cNvSpPr/>
          <p:nvPr/>
        </p:nvSpPr>
        <p:spPr>
          <a:xfrm>
            <a:off x="1698840" y="249120"/>
            <a:ext cx="886680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1" lang="ta-IN" sz="3200" strike="noStrike" u="none">
                <a:solidFill>
                  <a:schemeClr val="dk1"/>
                </a:solidFill>
                <a:effectLst/>
                <a:uFillTx/>
                <a:latin typeface="TAU-Kabilar"/>
                <a:cs typeface="TAU-Kabilar"/>
              </a:rPr>
              <a:t>இயோர்தானோ புரூணோ</a:t>
            </a:r>
            <a:r>
              <a:rPr b="1" lang="en-IN" sz="3200" strike="noStrike" u="none">
                <a:solidFill>
                  <a:schemeClr val="dk1"/>
                </a:solidFill>
                <a:effectLst/>
                <a:uFillTx/>
                <a:latin typeface="TAU-Kabilar"/>
              </a:rPr>
              <a:t> </a:t>
            </a:r>
            <a:r>
              <a:rPr b="1" lang="en-IN" sz="3200" strike="noStrike" u="none">
                <a:solidFill>
                  <a:schemeClr val="dk1"/>
                </a:solidFill>
                <a:effectLst/>
                <a:uFillTx/>
                <a:latin typeface="TAU-Kabilar"/>
              </a:rPr>
              <a:t>(1548 – 1600)</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Box 2"/>
          <p:cNvSpPr/>
          <p:nvPr/>
        </p:nvSpPr>
        <p:spPr>
          <a:xfrm>
            <a:off x="733680" y="1313640"/>
            <a:ext cx="5397840" cy="442728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பெரும் பணக்காரர் </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தனித்தீவு </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வான்</a:t>
            </a:r>
            <a:r>
              <a:rPr b="0" lang="en-US" sz="1800" strike="noStrike" u="none">
                <a:solidFill>
                  <a:schemeClr val="dk1"/>
                </a:solidFill>
                <a:effectLst/>
                <a:uFillTx/>
                <a:latin typeface="TAU-Kabilar"/>
                <a:ea typeface="Aptos"/>
              </a:rPr>
              <a:t> நோக்குக்கூடம்</a:t>
            </a:r>
            <a:r>
              <a:rPr b="0" lang="en-IN"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வானியல் சார்ந்த பல தரவுகள்</a:t>
            </a:r>
            <a:r>
              <a:rPr b="0" lang="en-US" sz="1800" strike="noStrike" u="none">
                <a:solidFill>
                  <a:schemeClr val="dk1"/>
                </a:solidFill>
                <a:effectLst/>
                <a:uFillTx/>
                <a:latin typeface="TAU-Kabilar"/>
                <a:ea typeface="Aptos"/>
              </a:rPr>
              <a:t> </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அவர் ஒரு சூப்பர்நோவாவையும்</a:t>
            </a:r>
            <a:r>
              <a:rPr b="0" lang="en-IN"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வால் நட்சத்திரத்தையும் பார்த்தார்</a:t>
            </a:r>
            <a:r>
              <a:rPr b="0" lang="en-IN"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வானம் மாறிக்கொண்டிருக்கிறது என்ற முடிவுக்கு வந்தார்</a:t>
            </a:r>
            <a:r>
              <a:rPr b="0" lang="en-IN"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அவர் கோள்கள் சூரியனைச் சுற்றி வருகின்றன</a:t>
            </a:r>
            <a:r>
              <a:rPr b="0" lang="en-IN"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ஆனால் சூரியன் பூமியைச் சுற்றி வருகிறது என்ற சூரிய மண்டலத்தின் மாதிரியை உருவாக்கினார்</a:t>
            </a:r>
            <a:r>
              <a:rPr b="0" lang="en-IN"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p:txBody>
      </p:sp>
      <p:sp>
        <p:nvSpPr>
          <p:cNvPr id="197" name="TextBox 4"/>
          <p:cNvSpPr/>
          <p:nvPr/>
        </p:nvSpPr>
        <p:spPr>
          <a:xfrm>
            <a:off x="2974680" y="149760"/>
            <a:ext cx="624204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டைகோ பிராகே</a:t>
            </a:r>
            <a:r>
              <a:rPr b="0" lang="en-IN" sz="3200" strike="noStrike" u="none">
                <a:solidFill>
                  <a:schemeClr val="dk1"/>
                </a:solidFill>
                <a:effectLst/>
                <a:uFillTx/>
                <a:latin typeface="TAU-Kabilar"/>
                <a:ea typeface="Aptos"/>
              </a:rPr>
              <a:t> </a:t>
            </a:r>
            <a:r>
              <a:rPr b="0" lang="en-IN" sz="3200" strike="noStrike" u="none">
                <a:solidFill>
                  <a:schemeClr val="dk1"/>
                </a:solidFill>
                <a:effectLst/>
                <a:uFillTx/>
                <a:latin typeface="TAU-Kabilar"/>
                <a:ea typeface="Aptos"/>
              </a:rPr>
              <a:t>(1546 – 1601)</a:t>
            </a:r>
            <a:endParaRPr b="0" lang="en-US" sz="3200" strike="noStrike" u="none">
              <a:solidFill>
                <a:srgbClr val="000000"/>
              </a:solidFill>
              <a:effectLst/>
              <a:uFillTx/>
              <a:latin typeface="Arial"/>
            </a:endParaRPr>
          </a:p>
        </p:txBody>
      </p:sp>
      <p:pic>
        <p:nvPicPr>
          <p:cNvPr id="198" name="Picture 2" descr="C:\Users\GHS KATTRAMBAKKAM\Desktop\science\New folder\tyco brahe.jfif"/>
          <p:cNvPicPr/>
          <p:nvPr/>
        </p:nvPicPr>
        <p:blipFill>
          <a:blip r:embed="rId1"/>
          <a:stretch/>
        </p:blipFill>
        <p:spPr>
          <a:xfrm>
            <a:off x="6694200" y="1305000"/>
            <a:ext cx="5046120" cy="492516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Box 4"/>
          <p:cNvSpPr/>
          <p:nvPr/>
        </p:nvSpPr>
        <p:spPr>
          <a:xfrm>
            <a:off x="3702600" y="95760"/>
            <a:ext cx="4785840" cy="63936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கெப்ளர்</a:t>
            </a:r>
            <a:r>
              <a:rPr b="0" lang="en-US" sz="3200" strike="noStrike" u="none">
                <a:solidFill>
                  <a:schemeClr val="dk1"/>
                </a:solidFill>
                <a:effectLst/>
                <a:uFillTx/>
                <a:latin typeface="TAU-Kabilar"/>
                <a:ea typeface="Aptos"/>
              </a:rPr>
              <a:t> </a:t>
            </a:r>
            <a:r>
              <a:rPr b="0" lang="en-US" sz="3200" strike="noStrike" u="none">
                <a:solidFill>
                  <a:schemeClr val="dk1"/>
                </a:solidFill>
                <a:effectLst/>
                <a:uFillTx/>
                <a:latin typeface="TAU-Kabilar"/>
                <a:ea typeface="Aptos"/>
              </a:rPr>
              <a:t>(1571 – 1630)</a:t>
            </a:r>
            <a:endParaRPr b="0" lang="en-US" sz="3200" strike="noStrike" u="none">
              <a:solidFill>
                <a:srgbClr val="000000"/>
              </a:solidFill>
              <a:effectLst/>
              <a:uFillTx/>
              <a:latin typeface="Arial"/>
            </a:endParaRPr>
          </a:p>
        </p:txBody>
      </p:sp>
      <p:pic>
        <p:nvPicPr>
          <p:cNvPr id="200" name="Picture 1" descr=""/>
          <p:cNvPicPr/>
          <p:nvPr/>
        </p:nvPicPr>
        <p:blipFill>
          <a:blip r:embed="rId1"/>
          <a:stretch/>
        </p:blipFill>
        <p:spPr>
          <a:xfrm>
            <a:off x="8308800" y="1285200"/>
            <a:ext cx="3882600" cy="5572080"/>
          </a:xfrm>
          <a:prstGeom prst="rect">
            <a:avLst/>
          </a:prstGeom>
          <a:noFill/>
          <a:ln w="0">
            <a:noFill/>
          </a:ln>
        </p:spPr>
      </p:pic>
      <p:sp>
        <p:nvSpPr>
          <p:cNvPr id="201" name="TextBox 9"/>
          <p:cNvSpPr/>
          <p:nvPr/>
        </p:nvSpPr>
        <p:spPr>
          <a:xfrm>
            <a:off x="571320" y="2921040"/>
            <a:ext cx="7533720" cy="3200040"/>
          </a:xfrm>
          <a:prstGeom prst="rect">
            <a:avLst/>
          </a:prstGeom>
          <a:noFill/>
          <a:ln w="0">
            <a:noFill/>
          </a:ln>
        </p:spPr>
        <p:style>
          <a:lnRef idx="0"/>
          <a:fillRef idx="0"/>
          <a:effectRef idx="0"/>
          <a:fontRef idx="minor"/>
        </p:style>
        <p:txBody>
          <a:bodyPr lIns="90000" rIns="90000" tIns="45000" bIns="45000" anchor="t">
            <a:spAutoFit/>
          </a:bodyPr>
          <a:p>
            <a:pPr marL="457200" indent="-457200" defTabSz="914400">
              <a:lnSpc>
                <a:spcPct val="100000"/>
              </a:lnSpc>
              <a:spcBef>
                <a:spcPts val="300"/>
              </a:spcBef>
              <a:spcAft>
                <a:spcPts val="300"/>
              </a:spcAft>
              <a:buClr>
                <a:srgbClr val="000000"/>
              </a:buClr>
              <a:buFont typeface="Calibri Light"/>
              <a:buAutoNum type="arabicPeriod"/>
            </a:pPr>
            <a:r>
              <a:rPr b="0" lang="en-US" sz="2400" strike="noStrike" u="none">
                <a:solidFill>
                  <a:schemeClr val="dk1"/>
                </a:solidFill>
                <a:effectLst/>
                <a:uFillTx/>
                <a:latin typeface="Century Schoolbook"/>
              </a:rPr>
              <a:t>The orbit of a planet is an </a:t>
            </a:r>
            <a:r>
              <a:rPr b="0" lang="en-US" sz="2400" strike="noStrike" u="none">
                <a:solidFill>
                  <a:schemeClr val="dk1"/>
                </a:solidFill>
                <a:effectLst/>
                <a:uFillTx/>
                <a:latin typeface="Century Schoolbook"/>
                <a:hlinkClick r:id="rId2"/>
              </a:rPr>
              <a:t>ellipse</a:t>
            </a:r>
            <a:r>
              <a:rPr b="0" lang="en-US" sz="2400" strike="noStrike" u="none">
                <a:solidFill>
                  <a:schemeClr val="dk1"/>
                </a:solidFill>
                <a:effectLst/>
                <a:uFillTx/>
                <a:latin typeface="Century Schoolbook"/>
              </a:rPr>
              <a:t> with the Sun at one of the two </a:t>
            </a:r>
            <a:r>
              <a:rPr b="0" lang="en-US" sz="2400" strike="noStrike" u="none">
                <a:solidFill>
                  <a:schemeClr val="dk1"/>
                </a:solidFill>
                <a:effectLst/>
                <a:uFillTx/>
                <a:latin typeface="Century Schoolbook"/>
                <a:hlinkClick r:id="rId3"/>
              </a:rPr>
              <a:t>foci</a:t>
            </a:r>
            <a:r>
              <a:rPr b="0" lang="en-US" sz="2400" strike="noStrike" u="none">
                <a:solidFill>
                  <a:schemeClr val="dk1"/>
                </a:solidFill>
                <a:effectLst/>
                <a:uFillTx/>
                <a:latin typeface="Century Schoolbook"/>
              </a:rPr>
              <a:t>.</a:t>
            </a:r>
            <a:endParaRPr b="0" lang="en-US" sz="2400" strike="noStrike" u="none">
              <a:solidFill>
                <a:srgbClr val="000000"/>
              </a:solidFill>
              <a:effectLst/>
              <a:uFillTx/>
              <a:latin typeface="Arial"/>
            </a:endParaRPr>
          </a:p>
          <a:p>
            <a:pPr marL="457200" indent="-457200" defTabSz="914400">
              <a:lnSpc>
                <a:spcPct val="100000"/>
              </a:lnSpc>
              <a:spcBef>
                <a:spcPts val="300"/>
              </a:spcBef>
              <a:spcAft>
                <a:spcPts val="300"/>
              </a:spcAft>
              <a:buClr>
                <a:srgbClr val="000000"/>
              </a:buClr>
              <a:buFont typeface="Calibri Light"/>
              <a:buAutoNum type="arabicPeriod"/>
            </a:pPr>
            <a:r>
              <a:rPr b="0" lang="en-US" sz="2400" strike="noStrike" u="none">
                <a:solidFill>
                  <a:schemeClr val="dk1"/>
                </a:solidFill>
                <a:effectLst/>
                <a:uFillTx/>
                <a:latin typeface="Century Schoolbook"/>
              </a:rPr>
              <a:t>A line segment joining a planet and the Sun sweeps out equal areas during equal intervals of time.</a:t>
            </a:r>
            <a:endParaRPr b="0" lang="en-US" sz="2400" strike="noStrike" u="none">
              <a:solidFill>
                <a:srgbClr val="000000"/>
              </a:solidFill>
              <a:effectLst/>
              <a:uFillTx/>
              <a:latin typeface="Arial"/>
            </a:endParaRPr>
          </a:p>
          <a:p>
            <a:pPr marL="457200" indent="-457200" defTabSz="914400">
              <a:lnSpc>
                <a:spcPct val="100000"/>
              </a:lnSpc>
              <a:spcBef>
                <a:spcPts val="300"/>
              </a:spcBef>
              <a:spcAft>
                <a:spcPts val="300"/>
              </a:spcAft>
              <a:buClr>
                <a:srgbClr val="000000"/>
              </a:buClr>
              <a:buFont typeface="Calibri Light"/>
              <a:buAutoNum type="arabicPeriod"/>
            </a:pPr>
            <a:r>
              <a:rPr b="0" lang="en-US" sz="2400" strike="noStrike" u="none">
                <a:solidFill>
                  <a:schemeClr val="dk1"/>
                </a:solidFill>
                <a:effectLst/>
                <a:uFillTx/>
                <a:latin typeface="Century Schoolbook"/>
              </a:rPr>
              <a:t>The square of a planet's </a:t>
            </a:r>
            <a:r>
              <a:rPr b="0" lang="en-US" sz="2400" strike="noStrike" u="none">
                <a:solidFill>
                  <a:schemeClr val="dk1"/>
                </a:solidFill>
                <a:effectLst/>
                <a:uFillTx/>
                <a:latin typeface="Century Schoolbook"/>
                <a:hlinkClick r:id="rId4"/>
              </a:rPr>
              <a:t>orbital period</a:t>
            </a:r>
            <a:r>
              <a:rPr b="0" lang="en-US" sz="2400" strike="noStrike" u="none">
                <a:solidFill>
                  <a:schemeClr val="dk1"/>
                </a:solidFill>
                <a:effectLst/>
                <a:uFillTx/>
                <a:latin typeface="Century Schoolbook"/>
              </a:rPr>
              <a:t> is proportional to the cube of the length of the </a:t>
            </a:r>
            <a:r>
              <a:rPr b="0" lang="en-US" sz="2400" strike="noStrike" u="none">
                <a:solidFill>
                  <a:schemeClr val="dk1"/>
                </a:solidFill>
                <a:effectLst/>
                <a:uFillTx/>
                <a:latin typeface="Century Schoolbook"/>
                <a:hlinkClick r:id="rId5"/>
              </a:rPr>
              <a:t>semi-major axis</a:t>
            </a:r>
            <a:r>
              <a:rPr b="0" lang="en-US" sz="2400" strike="noStrike" u="none">
                <a:solidFill>
                  <a:schemeClr val="dk1"/>
                </a:solidFill>
                <a:effectLst/>
                <a:uFillTx/>
                <a:latin typeface="Century Schoolbook"/>
              </a:rPr>
              <a:t> of its orbit.</a:t>
            </a:r>
            <a:endParaRPr b="0" lang="en-US" sz="2400" strike="noStrike" u="none">
              <a:solidFill>
                <a:srgbClr val="000000"/>
              </a:solidFill>
              <a:effectLst/>
              <a:uFillTx/>
              <a:latin typeface="Arial"/>
            </a:endParaRPr>
          </a:p>
        </p:txBody>
      </p:sp>
      <p:sp>
        <p:nvSpPr>
          <p:cNvPr id="202" name="TextBox 11"/>
          <p:cNvSpPr/>
          <p:nvPr/>
        </p:nvSpPr>
        <p:spPr>
          <a:xfrm>
            <a:off x="695160" y="1305000"/>
            <a:ext cx="7533720" cy="11995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400" strike="noStrike" u="none">
                <a:solidFill>
                  <a:schemeClr val="dk1"/>
                </a:solidFill>
                <a:effectLst/>
                <a:uFillTx/>
                <a:latin typeface="Century Schoolbook"/>
              </a:rPr>
              <a:t>Kepler's laws of planetary motion</a:t>
            </a:r>
            <a:r>
              <a:rPr b="0" lang="en-US" sz="2400" strike="noStrike" u="none">
                <a:solidFill>
                  <a:schemeClr val="dk1"/>
                </a:solidFill>
                <a:effectLst/>
                <a:uFillTx/>
                <a:latin typeface="Century Schoolbook"/>
              </a:rPr>
              <a:t>, published by Johannes Kepler in 1609 (except the third law, which was fully published in 1619),</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Picture 6" descr=""/>
          <p:cNvPicPr/>
          <p:nvPr/>
        </p:nvPicPr>
        <p:blipFill>
          <a:blip r:embed="rId1"/>
          <a:stretch/>
        </p:blipFill>
        <p:spPr>
          <a:xfrm>
            <a:off x="695160" y="1305000"/>
            <a:ext cx="11105280" cy="5552280"/>
          </a:xfrm>
          <a:prstGeom prst="rect">
            <a:avLst/>
          </a:prstGeom>
          <a:noFill/>
          <a:ln w="0">
            <a:noFill/>
          </a:ln>
        </p:spPr>
      </p:pic>
      <p:sp>
        <p:nvSpPr>
          <p:cNvPr id="204" name="TextBox 2"/>
          <p:cNvSpPr/>
          <p:nvPr/>
        </p:nvSpPr>
        <p:spPr>
          <a:xfrm>
            <a:off x="2693880" y="210600"/>
            <a:ext cx="6804000" cy="58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hi-IN" sz="3200" strike="noStrike" u="none">
                <a:solidFill>
                  <a:schemeClr val="dk1"/>
                </a:solidFill>
                <a:effectLst/>
                <a:uFillTx/>
                <a:latin typeface="TAU-Kabilar"/>
                <a:cs typeface="TAU-Kabilar"/>
              </a:rPr>
              <a:t>கெப்லரின் கோள் இயக்க விதிகள்</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Box 2"/>
          <p:cNvSpPr/>
          <p:nvPr/>
        </p:nvSpPr>
        <p:spPr>
          <a:xfrm>
            <a:off x="706680" y="1305000"/>
            <a:ext cx="6935400" cy="14580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வெள்ளிக்கோள் பிறை மூலம் சூரிய</a:t>
            </a:r>
            <a:r>
              <a:rPr b="0" lang="en-IN" sz="1800" strike="noStrike" u="none">
                <a:solidFill>
                  <a:schemeClr val="dk1"/>
                </a:solidFill>
                <a:effectLst/>
                <a:uFillTx/>
                <a:latin typeface="TAU-Kabilar"/>
                <a:ea typeface="Aptos"/>
              </a:rPr>
              <a:t> மையக் கோட்பாட்டை நிறுவுதல்</a:t>
            </a:r>
            <a:r>
              <a:rPr b="0" lang="en-IN"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சூரிய புள்ளிகளை குறித்தல் மூலம் சூரியனும் தன்னைத்தானே சுற்றுகிறது என்பதைக் கணித்தல்</a:t>
            </a:r>
            <a:r>
              <a:rPr b="0" lang="en-IN"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p:txBody>
      </p:sp>
      <p:sp>
        <p:nvSpPr>
          <p:cNvPr id="206" name="TextBox 4"/>
          <p:cNvSpPr/>
          <p:nvPr/>
        </p:nvSpPr>
        <p:spPr>
          <a:xfrm>
            <a:off x="2593440" y="123840"/>
            <a:ext cx="707724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கலிலியோ கலிலி </a:t>
            </a:r>
            <a:r>
              <a:rPr b="0" lang="en-IN" sz="3200" strike="noStrike" u="none">
                <a:solidFill>
                  <a:schemeClr val="dk1"/>
                </a:solidFill>
                <a:effectLst/>
                <a:uFillTx/>
                <a:latin typeface="TAU-Kabilar"/>
                <a:ea typeface="Aptos"/>
              </a:rPr>
              <a:t>(1564 – 1642)</a:t>
            </a:r>
            <a:endParaRPr b="0" lang="en-US" sz="3200" strike="noStrike" u="none">
              <a:solidFill>
                <a:srgbClr val="000000"/>
              </a:solidFill>
              <a:effectLst/>
              <a:uFillTx/>
              <a:latin typeface="Arial"/>
            </a:endParaRPr>
          </a:p>
        </p:txBody>
      </p:sp>
      <p:pic>
        <p:nvPicPr>
          <p:cNvPr id="207" name="Picture 2" descr="undefined"/>
          <p:cNvPicPr/>
          <p:nvPr/>
        </p:nvPicPr>
        <p:blipFill>
          <a:blip r:embed="rId1"/>
          <a:stretch/>
        </p:blipFill>
        <p:spPr>
          <a:xfrm>
            <a:off x="7818840" y="1305000"/>
            <a:ext cx="4372200" cy="5552280"/>
          </a:xfrm>
          <a:prstGeom prst="rect">
            <a:avLst/>
          </a:prstGeom>
          <a:noFill/>
          <a:ln w="0">
            <a:noFill/>
          </a:ln>
        </p:spPr>
      </p:pic>
      <p:sp>
        <p:nvSpPr>
          <p:cNvPr id="208" name="TextBox 3"/>
          <p:cNvSpPr/>
          <p:nvPr/>
        </p:nvSpPr>
        <p:spPr>
          <a:xfrm>
            <a:off x="706680" y="2826720"/>
            <a:ext cx="6935400" cy="127656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spcBef>
                <a:spcPts val="300"/>
              </a:spcBef>
              <a:spcAft>
                <a:spcPts val="300"/>
              </a:spcAft>
              <a:buClr>
                <a:srgbClr val="000000"/>
              </a:buClr>
              <a:buFont typeface="Arial"/>
              <a:buChar char="•"/>
            </a:pPr>
            <a:r>
              <a:rPr b="0" lang="ta-IN" sz="1800" strike="noStrike" u="none">
                <a:solidFill>
                  <a:schemeClr val="dk1"/>
                </a:solidFill>
                <a:effectLst/>
                <a:uFillTx/>
                <a:latin typeface="TAU-Kabilar"/>
                <a:cs typeface="TAU-Kabilar"/>
              </a:rPr>
              <a:t>வியாழனின்</a:t>
            </a:r>
            <a:r>
              <a:rPr b="0" lang="en-IN" sz="1800" strike="noStrike" u="none">
                <a:solidFill>
                  <a:schemeClr val="dk1"/>
                </a:solidFill>
                <a:effectLst/>
                <a:uFillTx/>
                <a:latin typeface="TAU-Kabilar"/>
              </a:rPr>
              <a:t> நிலாக்கள் நிலையான நட்சத்திரங்கள் அல்ல என்று கண்டறிந்தார்</a:t>
            </a:r>
            <a:r>
              <a:rPr b="0" lang="en-IN" sz="1800" strike="noStrike" u="none">
                <a:solidFill>
                  <a:schemeClr val="dk1"/>
                </a:solidFill>
                <a:effectLst/>
                <a:uFillTx/>
                <a:latin typeface="TAU-Kabilar"/>
              </a:rPr>
              <a:t>.</a:t>
            </a:r>
            <a:endParaRPr b="0" lang="en-US" sz="1800" strike="noStrike" u="none">
              <a:solidFill>
                <a:srgbClr val="000000"/>
              </a:solidFill>
              <a:effectLst/>
              <a:uFillTx/>
              <a:latin typeface="Arial"/>
            </a:endParaRPr>
          </a:p>
          <a:p>
            <a:pPr marL="285840" indent="-285840" defTabSz="914400">
              <a:lnSpc>
                <a:spcPct val="100000"/>
              </a:lnSpc>
              <a:spcBef>
                <a:spcPts val="300"/>
              </a:spcBef>
              <a:spcAft>
                <a:spcPts val="300"/>
              </a:spcAft>
              <a:buClr>
                <a:srgbClr val="000000"/>
              </a:buClr>
              <a:buFont typeface="Arial"/>
              <a:buChar char="•"/>
            </a:pPr>
            <a:r>
              <a:rPr b="0" lang="ta-IN" sz="1800" strike="noStrike" u="none">
                <a:solidFill>
                  <a:schemeClr val="dk1"/>
                </a:solidFill>
                <a:effectLst/>
                <a:uFillTx/>
                <a:latin typeface="TAU-Kabilar"/>
                <a:cs typeface="TAU-Kabilar"/>
              </a:rPr>
              <a:t>வானவியலாளர்கள் இந்நான்கு நிலாக்களையும் கலிலியன் நிலாக்கள் என்று பெயரிட்டனர்</a:t>
            </a:r>
            <a:r>
              <a:rPr b="0" lang="en-IN" sz="1800" strike="noStrike" u="none">
                <a:solidFill>
                  <a:schemeClr val="dk1"/>
                </a:solidFill>
                <a:effectLst/>
                <a:uFillTx/>
                <a:latin typeface="TAU-Kabilar"/>
              </a:rPr>
              <a:t>. </a:t>
            </a:r>
            <a:endParaRPr b="0" lang="en-US" sz="1800" strike="noStrike" u="none">
              <a:solidFill>
                <a:srgbClr val="000000"/>
              </a:solidFill>
              <a:effectLst/>
              <a:uFillTx/>
              <a:latin typeface="Arial"/>
            </a:endParaRPr>
          </a:p>
        </p:txBody>
      </p:sp>
      <p:sp>
        <p:nvSpPr>
          <p:cNvPr id="209" name="TextBox 6"/>
          <p:cNvSpPr/>
          <p:nvPr/>
        </p:nvSpPr>
        <p:spPr>
          <a:xfrm>
            <a:off x="695160" y="4104000"/>
            <a:ext cx="6935400" cy="147672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Arial"/>
              <a:buChar char="•"/>
            </a:pPr>
            <a:r>
              <a:rPr b="0" lang="ta-IN" sz="1800" strike="noStrike" u="none">
                <a:solidFill>
                  <a:schemeClr val="dk1"/>
                </a:solidFill>
                <a:effectLst/>
                <a:uFillTx/>
                <a:latin typeface="TAU-Kabilar"/>
                <a:cs typeface="TAU-Kabilar"/>
              </a:rPr>
              <a:t>கலிலியோவோ நிலாவின் வெளிச்சத்தின் பரவலில் இருக்கும் மாறுதல்களை</a:t>
            </a:r>
            <a:r>
              <a:rPr b="0" lang="en-IN" sz="1800" strike="noStrike" u="none">
                <a:solidFill>
                  <a:schemeClr val="dk1"/>
                </a:solidFill>
                <a:effectLst/>
                <a:uFillTx/>
                <a:latin typeface="TAU-Kabilar"/>
              </a:rPr>
              <a:t> ஆராய்ந்து</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நிலாவில் மலைகளும் குழிகளும் உள்ளன என்று புரிந்துகொண்டார்</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தனது ஆய்வில் அவர் நிலாவின் மேற்பரப்பின் வரைபடங்களை வரைந்தார்</a:t>
            </a:r>
            <a:r>
              <a:rPr b="0" lang="en-IN" sz="1800" strike="noStrike" u="none">
                <a:solidFill>
                  <a:schemeClr val="dk1"/>
                </a:solidFill>
                <a:effectLst/>
                <a:uFillTx/>
                <a:latin typeface="TAU-Kabilar"/>
              </a:rPr>
              <a:t>. </a:t>
            </a:r>
            <a:r>
              <a:rPr b="0" lang="ta-IN" sz="1800" strike="noStrike" u="none">
                <a:solidFill>
                  <a:schemeClr val="dk1"/>
                </a:solidFill>
                <a:effectLst/>
                <a:uFillTx/>
                <a:latin typeface="TAU-Kabilar"/>
                <a:cs typeface="TAU-Kabilar"/>
              </a:rPr>
              <a:t>மேலும் நிலாவின் மலைகளின் உயரத்தை கணிக்கவும் செய்தார்</a:t>
            </a:r>
            <a:r>
              <a:rPr b="0" lang="en-IN" sz="1800" strike="noStrike" u="none">
                <a:solidFill>
                  <a:schemeClr val="dk1"/>
                </a:solidFill>
                <a:effectLst/>
                <a:uFillTx/>
                <a:latin typeface="TAU-Kabilar"/>
              </a:rPr>
              <a:t>.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Box 2"/>
          <p:cNvSpPr/>
          <p:nvPr/>
        </p:nvSpPr>
        <p:spPr>
          <a:xfrm>
            <a:off x="695160" y="1311480"/>
            <a:ext cx="4316400" cy="12110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நியூட்டனின் ஈர்ப்பு விதிகள்</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தொலைநோக்கி</a:t>
            </a:r>
            <a:r>
              <a:rPr b="0" lang="en-US" sz="1800" strike="noStrike" u="none">
                <a:solidFill>
                  <a:schemeClr val="dk1"/>
                </a:solidFill>
                <a:effectLst/>
                <a:uFillTx/>
                <a:latin typeface="TAU-Kabilar"/>
                <a:ea typeface="Aptos"/>
              </a:rPr>
              <a:t> </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Wingdings" charset="2"/>
              <a:buChar char=""/>
            </a:pPr>
            <a:r>
              <a:rPr b="0" lang="ta-IN" sz="1800" strike="noStrike" u="none">
                <a:solidFill>
                  <a:schemeClr val="dk1"/>
                </a:solidFill>
                <a:effectLst/>
                <a:uFillTx/>
                <a:latin typeface="TAU-Kabilar"/>
                <a:cs typeface="TAU-Kabilar"/>
              </a:rPr>
              <a:t>நிறமாலை</a:t>
            </a:r>
            <a:endParaRPr b="0" lang="en-US" sz="1800" strike="noStrike" u="none">
              <a:solidFill>
                <a:srgbClr val="000000"/>
              </a:solidFill>
              <a:effectLst/>
              <a:uFillTx/>
              <a:latin typeface="Arial"/>
            </a:endParaRPr>
          </a:p>
        </p:txBody>
      </p:sp>
      <p:sp>
        <p:nvSpPr>
          <p:cNvPr id="211" name="TextBox 4"/>
          <p:cNvSpPr/>
          <p:nvPr/>
        </p:nvSpPr>
        <p:spPr>
          <a:xfrm>
            <a:off x="3242880" y="217080"/>
            <a:ext cx="5705640" cy="63936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en-US" sz="3200" strike="noStrike" u="none">
                <a:solidFill>
                  <a:schemeClr val="dk1"/>
                </a:solidFill>
                <a:effectLst/>
                <a:uFillTx/>
                <a:latin typeface="TAU-Kabilar"/>
                <a:ea typeface="Aptos"/>
              </a:rPr>
              <a:t> </a:t>
            </a:r>
            <a:r>
              <a:rPr b="0" lang="ta-IN" sz="3200" strike="noStrike" u="none">
                <a:solidFill>
                  <a:schemeClr val="dk1"/>
                </a:solidFill>
                <a:effectLst/>
                <a:uFillTx/>
                <a:latin typeface="TAU-Kabilar"/>
                <a:cs typeface="TAU-Kabilar"/>
              </a:rPr>
              <a:t>நியூட்டன்  </a:t>
            </a:r>
            <a:r>
              <a:rPr b="0" lang="en-US" sz="3200" strike="noStrike" u="none">
                <a:solidFill>
                  <a:schemeClr val="dk1"/>
                </a:solidFill>
                <a:effectLst/>
                <a:uFillTx/>
                <a:latin typeface="TAU-Kabilar"/>
                <a:ea typeface="Aptos"/>
              </a:rPr>
              <a:t>(1643 – 1727)</a:t>
            </a:r>
            <a:endParaRPr b="0" lang="en-US" sz="3200" strike="noStrike" u="none">
              <a:solidFill>
                <a:srgbClr val="000000"/>
              </a:solidFill>
              <a:effectLst/>
              <a:uFillTx/>
              <a:latin typeface="Arial"/>
            </a:endParaRPr>
          </a:p>
        </p:txBody>
      </p:sp>
      <p:pic>
        <p:nvPicPr>
          <p:cNvPr id="212" name="Picture 2" descr="undefined"/>
          <p:cNvPicPr/>
          <p:nvPr/>
        </p:nvPicPr>
        <p:blipFill>
          <a:blip r:embed="rId1"/>
          <a:stretch/>
        </p:blipFill>
        <p:spPr>
          <a:xfrm>
            <a:off x="7851240" y="1342440"/>
            <a:ext cx="4340160" cy="3391920"/>
          </a:xfrm>
          <a:prstGeom prst="rect">
            <a:avLst/>
          </a:prstGeom>
          <a:noFill/>
          <a:ln w="0">
            <a:noFill/>
          </a:ln>
        </p:spPr>
      </p:pic>
      <p:pic>
        <p:nvPicPr>
          <p:cNvPr id="213" name="Picture 4" descr="Portrait of Newton, a white man with white hair and a brown robe, sitting with his hands folded"/>
          <p:cNvPicPr/>
          <p:nvPr/>
        </p:nvPicPr>
        <p:blipFill>
          <a:blip r:embed="rId2"/>
          <a:stretch/>
        </p:blipFill>
        <p:spPr>
          <a:xfrm>
            <a:off x="5132160" y="1305000"/>
            <a:ext cx="2848680" cy="3429360"/>
          </a:xfrm>
          <a:prstGeom prst="rect">
            <a:avLst/>
          </a:prstGeom>
          <a:noFill/>
          <a:ln w="0">
            <a:noFill/>
          </a:ln>
        </p:spPr>
      </p:pic>
      <p:sp>
        <p:nvSpPr>
          <p:cNvPr id="214" name="TextBox 3"/>
          <p:cNvSpPr/>
          <p:nvPr/>
        </p:nvSpPr>
        <p:spPr>
          <a:xfrm>
            <a:off x="695160" y="2675520"/>
            <a:ext cx="4090320" cy="399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000" strike="noStrike" u="none">
                <a:solidFill>
                  <a:schemeClr val="dk1"/>
                </a:solidFill>
                <a:effectLst/>
                <a:uFillTx/>
                <a:latin typeface="Century Schoolbook"/>
              </a:rPr>
              <a:t> Three universal laws of motion</a:t>
            </a:r>
            <a:endParaRPr b="0" lang="en-US" sz="2000" strike="noStrike" u="none">
              <a:solidFill>
                <a:srgbClr val="000000"/>
              </a:solidFill>
              <a:effectLst/>
              <a:uFillTx/>
              <a:latin typeface="Arial"/>
            </a:endParaRPr>
          </a:p>
        </p:txBody>
      </p:sp>
      <p:sp>
        <p:nvSpPr>
          <p:cNvPr id="215" name="TextBox 6"/>
          <p:cNvSpPr/>
          <p:nvPr/>
        </p:nvSpPr>
        <p:spPr>
          <a:xfrm>
            <a:off x="205920" y="4611240"/>
            <a:ext cx="11852640" cy="224604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00000"/>
              </a:lnSpc>
              <a:spcBef>
                <a:spcPts val="601"/>
              </a:spcBef>
              <a:spcAft>
                <a:spcPts val="601"/>
              </a:spcAft>
              <a:buClr>
                <a:srgbClr val="000000"/>
              </a:buClr>
              <a:buFont typeface="Calibri Light"/>
              <a:buAutoNum type="arabicPeriod"/>
            </a:pPr>
            <a:r>
              <a:rPr b="0" lang="en-US" sz="2000" strike="noStrike" u="none">
                <a:solidFill>
                  <a:schemeClr val="dk1"/>
                </a:solidFill>
                <a:effectLst/>
                <a:uFillTx/>
                <a:latin typeface="Century Schoolbook"/>
              </a:rPr>
              <a:t>A body remains at rest, or in motion at a constant speed in a straight line, unless it is acted upon by a force.</a:t>
            </a:r>
            <a:endParaRPr b="0" lang="en-US" sz="2000" strike="noStrike" u="none">
              <a:solidFill>
                <a:srgbClr val="000000"/>
              </a:solidFill>
              <a:effectLst/>
              <a:uFillTx/>
              <a:latin typeface="Arial"/>
            </a:endParaRPr>
          </a:p>
          <a:p>
            <a:pPr marL="216000" indent="-216000" defTabSz="914400">
              <a:lnSpc>
                <a:spcPct val="100000"/>
              </a:lnSpc>
              <a:spcBef>
                <a:spcPts val="601"/>
              </a:spcBef>
              <a:spcAft>
                <a:spcPts val="601"/>
              </a:spcAft>
              <a:buClr>
                <a:srgbClr val="000000"/>
              </a:buClr>
              <a:buFont typeface="Calibri Light"/>
              <a:buAutoNum type="arabicPeriod"/>
            </a:pPr>
            <a:r>
              <a:rPr b="0" lang="en-US" sz="2000" strike="noStrike" u="none">
                <a:solidFill>
                  <a:schemeClr val="dk1"/>
                </a:solidFill>
                <a:effectLst/>
                <a:uFillTx/>
                <a:latin typeface="Century Schoolbook"/>
              </a:rPr>
              <a:t>At any instant of time, the net force on a body is equal to the body's acceleration multiplied by its mass or, equivalently, the rate at which the body's momentum is changing with time.</a:t>
            </a:r>
            <a:endParaRPr b="0" lang="en-US" sz="2000" strike="noStrike" u="none">
              <a:solidFill>
                <a:srgbClr val="000000"/>
              </a:solidFill>
              <a:effectLst/>
              <a:uFillTx/>
              <a:latin typeface="Arial"/>
            </a:endParaRPr>
          </a:p>
          <a:p>
            <a:pPr marL="216000" indent="-216000" defTabSz="914400">
              <a:lnSpc>
                <a:spcPct val="100000"/>
              </a:lnSpc>
              <a:spcBef>
                <a:spcPts val="601"/>
              </a:spcBef>
              <a:spcAft>
                <a:spcPts val="601"/>
              </a:spcAft>
              <a:buClr>
                <a:srgbClr val="000000"/>
              </a:buClr>
              <a:buFont typeface="Calibri Light"/>
              <a:buAutoNum type="arabicPeriod"/>
            </a:pPr>
            <a:r>
              <a:rPr b="0" lang="en-US" sz="2000" strike="noStrike" u="none">
                <a:solidFill>
                  <a:schemeClr val="dk1"/>
                </a:solidFill>
                <a:effectLst/>
                <a:uFillTx/>
                <a:latin typeface="Century Schoolbook"/>
              </a:rPr>
              <a:t>If two bodies exert forces on each other, these forces have the same magnitude but opposite directions</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Box 1"/>
          <p:cNvSpPr/>
          <p:nvPr/>
        </p:nvSpPr>
        <p:spPr>
          <a:xfrm>
            <a:off x="695160" y="1305000"/>
            <a:ext cx="10909080" cy="363096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00000"/>
              </a:lnSpc>
              <a:spcBef>
                <a:spcPts val="601"/>
              </a:spcBef>
              <a:spcAft>
                <a:spcPts val="601"/>
              </a:spcAft>
              <a:buClr>
                <a:srgbClr val="000000"/>
              </a:buClr>
              <a:buFont typeface="Calibri Light"/>
              <a:buAutoNum type="arabicPeriod"/>
            </a:pPr>
            <a:r>
              <a:rPr b="0" lang="en-US" sz="2000" strike="noStrike" u="none">
                <a:solidFill>
                  <a:schemeClr val="dk1"/>
                </a:solidFill>
                <a:effectLst/>
                <a:uFillTx/>
                <a:latin typeface="Century Schoolbook"/>
              </a:rPr>
              <a:t>A body remains at rest, or in motion at a constant speed in a straight line, unless it is acted upon by a force.</a:t>
            </a:r>
            <a:endParaRPr b="0" lang="en-US" sz="2000" strike="noStrike" u="none">
              <a:solidFill>
                <a:srgbClr val="000000"/>
              </a:solidFill>
              <a:effectLst/>
              <a:uFillTx/>
              <a:latin typeface="Arial"/>
            </a:endParaRPr>
          </a:p>
          <a:p>
            <a:pPr marL="457200" defTabSz="914400">
              <a:lnSpc>
                <a:spcPct val="100000"/>
              </a:lnSpc>
              <a:spcBef>
                <a:spcPts val="601"/>
              </a:spcBef>
              <a:spcAft>
                <a:spcPts val="601"/>
              </a:spcAft>
            </a:pPr>
            <a:r>
              <a:rPr b="0" i="1" lang="en-US" sz="2000" strike="noStrike" u="none">
                <a:solidFill>
                  <a:schemeClr val="dk1"/>
                </a:solidFill>
                <a:effectLst/>
                <a:uFillTx/>
                <a:latin typeface="Century Schoolbook"/>
              </a:rPr>
              <a:t>For example, a person standing on the ground watching a train go past is an inertial observer. If the observer on the ground sees the train moving smoothly in a straight line at a constant speed, then a passenger sitting on the train will also be an inertial observer: the train passenger feels no motion.</a:t>
            </a:r>
            <a:endParaRPr b="0" lang="en-US" sz="2000" strike="noStrike" u="none">
              <a:solidFill>
                <a:srgbClr val="000000"/>
              </a:solidFill>
              <a:effectLst/>
              <a:uFillTx/>
              <a:latin typeface="Arial"/>
            </a:endParaRPr>
          </a:p>
          <a:p>
            <a:pPr marL="457200" defTabSz="914400">
              <a:lnSpc>
                <a:spcPct val="100000"/>
              </a:lnSpc>
              <a:spcBef>
                <a:spcPts val="601"/>
              </a:spcBef>
              <a:spcAft>
                <a:spcPts val="601"/>
              </a:spcAft>
            </a:pPr>
            <a:r>
              <a:rPr b="0" lang="en-US" sz="2000" strike="noStrike" u="none">
                <a:solidFill>
                  <a:schemeClr val="dk1"/>
                </a:solidFill>
                <a:effectLst/>
                <a:uFillTx/>
                <a:latin typeface="Century Schoolbook"/>
              </a:rPr>
              <a:t>2. The change of motion of an object is proportional to the force impressed; and is made in the direction of the straight line in which the force is impressed.</a:t>
            </a:r>
            <a:endParaRPr b="0" lang="en-US" sz="2000" strike="noStrike" u="none">
              <a:solidFill>
                <a:srgbClr val="000000"/>
              </a:solidFill>
              <a:effectLst/>
              <a:uFillTx/>
              <a:latin typeface="Arial"/>
            </a:endParaRPr>
          </a:p>
          <a:p>
            <a:pPr marL="457200" defTabSz="914400">
              <a:lnSpc>
                <a:spcPct val="100000"/>
              </a:lnSpc>
              <a:spcBef>
                <a:spcPts val="601"/>
              </a:spcBef>
              <a:spcAft>
                <a:spcPts val="601"/>
              </a:spcAft>
            </a:pPr>
            <a:r>
              <a:rPr b="0" lang="en-US" sz="2000" strike="noStrike" u="none">
                <a:solidFill>
                  <a:schemeClr val="dk1"/>
                </a:solidFill>
                <a:effectLst/>
                <a:uFillTx/>
                <a:latin typeface="Century Schoolbook"/>
              </a:rPr>
              <a:t>3. To every action, there is always an opposite and an equal reaction; or, the mutual actions of two bodies upon each other are always equal, and directed to contrary parts.</a:t>
            </a:r>
            <a:endParaRPr b="0" lang="en-US" sz="2000" strike="noStrike" u="none">
              <a:solidFill>
                <a:srgbClr val="000000"/>
              </a:solidFill>
              <a:effectLst/>
              <a:uFillTx/>
              <a:latin typeface="Arial"/>
            </a:endParaRPr>
          </a:p>
        </p:txBody>
      </p:sp>
      <p:sp>
        <p:nvSpPr>
          <p:cNvPr id="217" name="TextBox 2"/>
          <p:cNvSpPr/>
          <p:nvPr/>
        </p:nvSpPr>
        <p:spPr>
          <a:xfrm>
            <a:off x="3031560" y="172440"/>
            <a:ext cx="5772960" cy="63936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en-US" sz="3200" strike="noStrike" u="none">
                <a:solidFill>
                  <a:schemeClr val="dk1"/>
                </a:solidFill>
                <a:effectLst/>
                <a:uFillTx/>
                <a:latin typeface="TAU-Kabilar"/>
                <a:ea typeface="Aptos"/>
              </a:rPr>
              <a:t> </a:t>
            </a:r>
            <a:r>
              <a:rPr b="0" lang="ta-IN" sz="3200" strike="noStrike" u="none">
                <a:solidFill>
                  <a:schemeClr val="dk1"/>
                </a:solidFill>
                <a:effectLst/>
                <a:uFillTx/>
                <a:latin typeface="TAU-Kabilar"/>
                <a:cs typeface="TAU-Kabilar"/>
              </a:rPr>
              <a:t>ஐசக் நியூட்டனின்</a:t>
            </a:r>
            <a:r>
              <a:rPr b="0" lang="en-IN" sz="3200" strike="noStrike" u="none">
                <a:solidFill>
                  <a:schemeClr val="dk1"/>
                </a:solidFill>
                <a:effectLst/>
                <a:uFillTx/>
                <a:latin typeface="TAU-Kabilar"/>
                <a:ea typeface="Aptos"/>
              </a:rPr>
              <a:t> விதிகள்</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9" name="Picture 2" descr="Full view"/>
          <p:cNvPicPr/>
          <p:nvPr/>
        </p:nvPicPr>
        <p:blipFill>
          <a:blip r:embed="rId1"/>
          <a:stretch/>
        </p:blipFill>
        <p:spPr>
          <a:xfrm>
            <a:off x="978480" y="0"/>
            <a:ext cx="3857040" cy="6857280"/>
          </a:xfrm>
          <a:prstGeom prst="rect">
            <a:avLst/>
          </a:prstGeom>
          <a:noFill/>
          <a:ln w="0">
            <a:noFill/>
          </a:ln>
        </p:spPr>
      </p:pic>
      <p:pic>
        <p:nvPicPr>
          <p:cNvPr id="80" name="Picture 4" descr="Full view"/>
          <p:cNvPicPr/>
          <p:nvPr/>
        </p:nvPicPr>
        <p:blipFill>
          <a:blip r:embed="rId2"/>
          <a:stretch/>
        </p:blipFill>
        <p:spPr>
          <a:xfrm>
            <a:off x="4825080" y="-11160"/>
            <a:ext cx="6851520" cy="6851520"/>
          </a:xfrm>
          <a:prstGeom prst="rect">
            <a:avLst/>
          </a:prstGeom>
          <a:noFill/>
          <a:ln w="0">
            <a:noFill/>
          </a:ln>
        </p:spPr>
      </p:pic>
      <p:sp>
        <p:nvSpPr>
          <p:cNvPr id="81" name="TextBox 2"/>
          <p:cNvSpPr/>
          <p:nvPr/>
        </p:nvSpPr>
        <p:spPr>
          <a:xfrm>
            <a:off x="3864960" y="165240"/>
            <a:ext cx="4560120" cy="583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ta-IN" sz="3200" strike="noStrike" u="none">
                <a:solidFill>
                  <a:schemeClr val="lt1"/>
                </a:solidFill>
                <a:effectLst/>
                <a:uFillTx/>
                <a:latin typeface="TAU-Kabilar"/>
                <a:cs typeface="TAU-Kabilar"/>
              </a:rPr>
              <a:t>குகைகளில்</a:t>
            </a:r>
            <a:r>
              <a:rPr b="0" lang="en-IN" sz="3200" strike="noStrike" u="none">
                <a:solidFill>
                  <a:schemeClr val="lt1"/>
                </a:solidFill>
                <a:effectLst/>
                <a:uFillTx/>
                <a:latin typeface="TAU-Kabilar"/>
              </a:rPr>
              <a:t> வாழ்க்கை </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Box 2"/>
          <p:cNvSpPr/>
          <p:nvPr/>
        </p:nvSpPr>
        <p:spPr>
          <a:xfrm>
            <a:off x="722520" y="1305000"/>
            <a:ext cx="6095160" cy="12420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1905 </a:t>
            </a:r>
            <a:r>
              <a:rPr b="0" lang="ta-IN" sz="1800" strike="noStrike" u="none">
                <a:solidFill>
                  <a:schemeClr val="dk1"/>
                </a:solidFill>
                <a:effectLst/>
                <a:uFillTx/>
                <a:latin typeface="TAU-Kabilar"/>
                <a:cs typeface="TAU-Kabilar"/>
              </a:rPr>
              <a:t>சார்பியல் தத்துவம்</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ஈர்ப்பு விசை ஒளியை வளைக்கும் </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கருந்துளைகள் உள்ளதைக் கணித்தார்</a:t>
            </a:r>
            <a:endParaRPr b="0" lang="en-US" sz="1800" strike="noStrike" u="none">
              <a:solidFill>
                <a:srgbClr val="000000"/>
              </a:solidFill>
              <a:effectLst/>
              <a:uFillTx/>
              <a:latin typeface="Arial"/>
            </a:endParaRPr>
          </a:p>
        </p:txBody>
      </p:sp>
      <p:sp>
        <p:nvSpPr>
          <p:cNvPr id="219" name="TextBox 4"/>
          <p:cNvSpPr/>
          <p:nvPr/>
        </p:nvSpPr>
        <p:spPr>
          <a:xfrm>
            <a:off x="2393280" y="206280"/>
            <a:ext cx="740484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ஆல்பர்ட் ஐன்ஸ்டீன்</a:t>
            </a:r>
            <a:r>
              <a:rPr b="0" lang="en-IN" sz="3200" strike="noStrike" u="none">
                <a:solidFill>
                  <a:schemeClr val="dk1"/>
                </a:solidFill>
                <a:effectLst/>
                <a:uFillTx/>
                <a:latin typeface="TAU-Kabilar"/>
                <a:ea typeface="Aptos"/>
              </a:rPr>
              <a:t> </a:t>
            </a:r>
            <a:r>
              <a:rPr b="0" lang="en-IN" sz="3200" strike="noStrike" u="none">
                <a:solidFill>
                  <a:schemeClr val="dk1"/>
                </a:solidFill>
                <a:effectLst/>
                <a:uFillTx/>
                <a:latin typeface="TAU-Kabilar"/>
                <a:ea typeface="Aptos"/>
              </a:rPr>
              <a:t>(1879 – 1955)</a:t>
            </a:r>
            <a:endParaRPr b="0" lang="en-US" sz="3200" strike="noStrike" u="none">
              <a:solidFill>
                <a:srgbClr val="000000"/>
              </a:solidFill>
              <a:effectLst/>
              <a:uFillTx/>
              <a:latin typeface="Arial"/>
            </a:endParaRPr>
          </a:p>
        </p:txBody>
      </p:sp>
      <p:pic>
        <p:nvPicPr>
          <p:cNvPr id="220" name="Picture 2" descr="C:\Users\GHS KATTRAMBAKKAM\Desktop\science\New folder\einstein.jfif"/>
          <p:cNvPicPr/>
          <p:nvPr/>
        </p:nvPicPr>
        <p:blipFill>
          <a:blip r:embed="rId1"/>
          <a:srcRect l="22717" t="0" r="22621" b="0"/>
          <a:stretch/>
        </p:blipFill>
        <p:spPr>
          <a:xfrm>
            <a:off x="7626600" y="1401120"/>
            <a:ext cx="3329640" cy="4198320"/>
          </a:xfrm>
          <a:prstGeom prst="rect">
            <a:avLst/>
          </a:prstGeom>
          <a:noFill/>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Box 2"/>
          <p:cNvSpPr/>
          <p:nvPr/>
        </p:nvSpPr>
        <p:spPr>
          <a:xfrm>
            <a:off x="695160" y="1305000"/>
            <a:ext cx="4316400" cy="21056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1924</a:t>
            </a:r>
            <a:r>
              <a:rPr b="0" lang="ta-IN" sz="1800" strike="noStrike" u="none">
                <a:solidFill>
                  <a:schemeClr val="dk1"/>
                </a:solidFill>
                <a:effectLst/>
                <a:uFillTx/>
                <a:latin typeface="TAU-Kabilar"/>
                <a:cs typeface="TAU-Kabilar"/>
              </a:rPr>
              <a:t>இல் பால்வழி மண்டலம் பேரண்டத்தின் மையம் அல்ல</a:t>
            </a:r>
            <a:r>
              <a:rPr b="0" lang="en-IN"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மாறாக</a:t>
            </a:r>
            <a:r>
              <a:rPr b="0" lang="en-IN"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ஒரு விண்மீன்திரள் என்பதை நிறுவினார்</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அண்டம் விரிவடைகிறது </a:t>
            </a:r>
            <a:r>
              <a:rPr b="0" lang="en-IN" sz="1800" strike="noStrike" u="none">
                <a:solidFill>
                  <a:schemeClr val="dk1"/>
                </a:solidFill>
                <a:effectLst/>
                <a:uFillTx/>
                <a:latin typeface="TAU-Kabilar"/>
                <a:ea typeface="Aptos"/>
              </a:rPr>
              <a:t>(</a:t>
            </a:r>
            <a:r>
              <a:rPr b="0" lang="ta-IN" sz="1800" strike="noStrike" u="none">
                <a:solidFill>
                  <a:schemeClr val="dk1"/>
                </a:solidFill>
                <a:effectLst/>
                <a:uFillTx/>
                <a:latin typeface="TAU-Kabilar"/>
                <a:cs typeface="TAU-Kabilar"/>
              </a:rPr>
              <a:t>பெருவெடிப்பு கொள்கை</a:t>
            </a:r>
            <a:r>
              <a:rPr b="0" lang="en-IN"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p:txBody>
      </p:sp>
      <p:sp>
        <p:nvSpPr>
          <p:cNvPr id="222" name="TextBox 4"/>
          <p:cNvSpPr/>
          <p:nvPr/>
        </p:nvSpPr>
        <p:spPr>
          <a:xfrm>
            <a:off x="2867400" y="172440"/>
            <a:ext cx="6456600" cy="63936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en-US" sz="3200" strike="noStrike" u="none">
                <a:solidFill>
                  <a:schemeClr val="dk1"/>
                </a:solidFill>
                <a:effectLst/>
                <a:uFillTx/>
                <a:latin typeface="TAU-Kabilar"/>
                <a:ea typeface="Aptos"/>
              </a:rPr>
              <a:t> </a:t>
            </a:r>
            <a:r>
              <a:rPr b="0" lang="ta-IN" sz="3200" strike="noStrike" u="none">
                <a:solidFill>
                  <a:schemeClr val="dk1"/>
                </a:solidFill>
                <a:effectLst/>
                <a:uFillTx/>
                <a:latin typeface="TAU-Kabilar"/>
                <a:cs typeface="TAU-Kabilar"/>
              </a:rPr>
              <a:t>எட்வின் ஹபிள்</a:t>
            </a:r>
            <a:r>
              <a:rPr b="0" lang="en-IN" sz="3200" strike="noStrike" u="none">
                <a:solidFill>
                  <a:schemeClr val="dk1"/>
                </a:solidFill>
                <a:effectLst/>
                <a:uFillTx/>
                <a:latin typeface="TAU-Kabilar"/>
                <a:ea typeface="Aptos"/>
              </a:rPr>
              <a:t> </a:t>
            </a:r>
            <a:r>
              <a:rPr b="0" lang="en-IN" sz="3200" strike="noStrike" u="none">
                <a:solidFill>
                  <a:schemeClr val="dk1"/>
                </a:solidFill>
                <a:effectLst/>
                <a:uFillTx/>
                <a:latin typeface="TAU-Kabilar"/>
                <a:ea typeface="Aptos"/>
              </a:rPr>
              <a:t>(1889) – 1953)</a:t>
            </a:r>
            <a:endParaRPr b="0" lang="en-US" sz="3200" strike="noStrike" u="none">
              <a:solidFill>
                <a:srgbClr val="000000"/>
              </a:solidFill>
              <a:effectLst/>
              <a:uFillTx/>
              <a:latin typeface="Arial"/>
            </a:endParaRPr>
          </a:p>
        </p:txBody>
      </p:sp>
      <p:pic>
        <p:nvPicPr>
          <p:cNvPr id="223" name="Picture 2" descr="Edwin Hubble With His Telescope"/>
          <p:cNvPicPr/>
          <p:nvPr/>
        </p:nvPicPr>
        <p:blipFill>
          <a:blip r:embed="rId1"/>
          <a:stretch/>
        </p:blipFill>
        <p:spPr>
          <a:xfrm>
            <a:off x="5195880" y="1305000"/>
            <a:ext cx="6857280" cy="4847400"/>
          </a:xfrm>
          <a:prstGeom prst="rect">
            <a:avLst/>
          </a:prstGeom>
          <a:noFill/>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Box 2"/>
          <p:cNvSpPr/>
          <p:nvPr/>
        </p:nvSpPr>
        <p:spPr>
          <a:xfrm>
            <a:off x="4512600" y="172440"/>
            <a:ext cx="323928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மேக்நாட் சாகா</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Box 2"/>
          <p:cNvSpPr/>
          <p:nvPr/>
        </p:nvSpPr>
        <p:spPr>
          <a:xfrm>
            <a:off x="695160" y="1305000"/>
            <a:ext cx="7172280" cy="8312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நட்சத்திரத்தில் ஆற்றல் உண்டாதல்</a:t>
            </a:r>
            <a:r>
              <a:rPr b="0" lang="en-IN"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ta-IN" sz="1800" strike="noStrike" u="none">
                <a:solidFill>
                  <a:schemeClr val="dk1"/>
                </a:solidFill>
                <a:effectLst/>
                <a:uFillTx/>
                <a:latin typeface="TAU-Kabilar"/>
                <a:cs typeface="TAU-Kabilar"/>
              </a:rPr>
              <a:t>அணு இணைவு மற்றும் பிற தனிமங்கள் உண்டாதல்</a:t>
            </a:r>
            <a:r>
              <a:rPr b="0" lang="en-IN"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p:txBody>
      </p:sp>
      <p:sp>
        <p:nvSpPr>
          <p:cNvPr id="226" name="TextBox 4"/>
          <p:cNvSpPr/>
          <p:nvPr/>
        </p:nvSpPr>
        <p:spPr>
          <a:xfrm>
            <a:off x="2280240" y="172440"/>
            <a:ext cx="635508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ஹான்ஸ் பெத்தே</a:t>
            </a:r>
            <a:r>
              <a:rPr b="0" lang="en-IN" sz="3200" strike="noStrike" u="none">
                <a:solidFill>
                  <a:schemeClr val="dk1"/>
                </a:solidFill>
                <a:effectLst/>
                <a:uFillTx/>
                <a:latin typeface="TAU-Kabilar"/>
                <a:ea typeface="Aptos"/>
              </a:rPr>
              <a:t> </a:t>
            </a:r>
            <a:r>
              <a:rPr b="0" lang="en-IN" sz="3200" strike="noStrike" u="none">
                <a:solidFill>
                  <a:schemeClr val="dk1"/>
                </a:solidFill>
                <a:effectLst/>
                <a:uFillTx/>
                <a:latin typeface="TAU-Kabilar"/>
                <a:ea typeface="Aptos"/>
              </a:rPr>
              <a:t>(1906 - 2005)</a:t>
            </a:r>
            <a:endParaRPr b="0" lang="en-US" sz="3200" strike="noStrike" u="none">
              <a:solidFill>
                <a:srgbClr val="000000"/>
              </a:solidFill>
              <a:effectLst/>
              <a:uFillTx/>
              <a:latin typeface="Arial"/>
            </a:endParaRPr>
          </a:p>
        </p:txBody>
      </p:sp>
      <p:pic>
        <p:nvPicPr>
          <p:cNvPr id="227" name="Picture 2" descr="C:\Users\GHS KATTRAMBAKKAM\Desktop\science\New folder\220px-Hans_Bethe.jpg"/>
          <p:cNvPicPr/>
          <p:nvPr/>
        </p:nvPicPr>
        <p:blipFill>
          <a:blip r:embed="rId1"/>
          <a:stretch/>
        </p:blipFill>
        <p:spPr>
          <a:xfrm>
            <a:off x="8043840" y="1392480"/>
            <a:ext cx="3558600" cy="4448880"/>
          </a:xfrm>
          <a:prstGeom prst="rect">
            <a:avLst/>
          </a:prstGeom>
          <a:noFill/>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Box 2"/>
          <p:cNvSpPr/>
          <p:nvPr/>
        </p:nvSpPr>
        <p:spPr>
          <a:xfrm>
            <a:off x="695160" y="1305000"/>
            <a:ext cx="6095160" cy="3996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சந்திரசேகர் லிமிட்</a:t>
            </a:r>
            <a:endParaRPr b="0" lang="en-US" sz="1800" strike="noStrike" u="none">
              <a:solidFill>
                <a:srgbClr val="000000"/>
              </a:solidFill>
              <a:effectLst/>
              <a:uFillTx/>
              <a:latin typeface="Arial"/>
            </a:endParaRPr>
          </a:p>
        </p:txBody>
      </p:sp>
      <p:sp>
        <p:nvSpPr>
          <p:cNvPr id="229" name="TextBox 4"/>
          <p:cNvSpPr/>
          <p:nvPr/>
        </p:nvSpPr>
        <p:spPr>
          <a:xfrm>
            <a:off x="1764000" y="138600"/>
            <a:ext cx="8663400" cy="65808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ta-IN" sz="3200" strike="noStrike" u="none">
                <a:solidFill>
                  <a:schemeClr val="dk1"/>
                </a:solidFill>
                <a:effectLst/>
                <a:uFillTx/>
                <a:latin typeface="TAU-Kabilar"/>
                <a:cs typeface="TAU-Kabilar"/>
              </a:rPr>
              <a:t>சுப்பிரமணியம் சந்திரசேகர்</a:t>
            </a:r>
            <a:r>
              <a:rPr b="0" lang="en-IN" sz="3200" strike="noStrike" u="none">
                <a:solidFill>
                  <a:schemeClr val="dk1"/>
                </a:solidFill>
                <a:effectLst/>
                <a:uFillTx/>
                <a:latin typeface="TAU-Kabilar"/>
                <a:ea typeface="Aptos"/>
              </a:rPr>
              <a:t> </a:t>
            </a:r>
            <a:r>
              <a:rPr b="0" lang="en-IN" sz="3200" strike="noStrike" u="none">
                <a:solidFill>
                  <a:schemeClr val="dk1"/>
                </a:solidFill>
                <a:effectLst/>
                <a:uFillTx/>
                <a:latin typeface="TAU-Kabilar"/>
                <a:ea typeface="Aptos"/>
              </a:rPr>
              <a:t>(1910 – 1995)</a:t>
            </a:r>
            <a:endParaRPr b="0" lang="en-US" sz="3200" strike="noStrike" u="none">
              <a:solidFill>
                <a:srgbClr val="000000"/>
              </a:solidFill>
              <a:effectLst/>
              <a:uFillTx/>
              <a:latin typeface="Arial"/>
            </a:endParaRPr>
          </a:p>
        </p:txBody>
      </p:sp>
      <p:sp>
        <p:nvSpPr>
          <p:cNvPr id="230" name="TextBox 3"/>
          <p:cNvSpPr/>
          <p:nvPr/>
        </p:nvSpPr>
        <p:spPr>
          <a:xfrm>
            <a:off x="587160" y="1931400"/>
            <a:ext cx="6095160" cy="13226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333333"/>
              </a:buClr>
              <a:buFont typeface="Wingdings" charset="2"/>
              <a:buChar char=""/>
            </a:pPr>
            <a:r>
              <a:rPr b="0" lang="en-US" sz="2000" strike="noStrike" u="none">
                <a:solidFill>
                  <a:srgbClr val="333333"/>
                </a:solidFill>
                <a:effectLst/>
                <a:uFillTx/>
                <a:latin typeface="Century Schoolbook"/>
              </a:rPr>
              <a:t>The Chandrasekhar limit determines whether a star ends its life as a smoldering white dwarf, or explodes in a supernova to become a neutron star or black hole.</a:t>
            </a:r>
            <a:endParaRPr b="0" lang="en-US" sz="2000" strike="noStrike" u="none">
              <a:solidFill>
                <a:srgbClr val="000000"/>
              </a:solidFill>
              <a:effectLst/>
              <a:uFillTx/>
              <a:latin typeface="Arial"/>
            </a:endParaRPr>
          </a:p>
        </p:txBody>
      </p:sp>
      <p:sp>
        <p:nvSpPr>
          <p:cNvPr id="231" name="TextBox 6"/>
          <p:cNvSpPr/>
          <p:nvPr/>
        </p:nvSpPr>
        <p:spPr>
          <a:xfrm>
            <a:off x="587160" y="3255120"/>
            <a:ext cx="6095160" cy="16304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333333"/>
              </a:buClr>
              <a:buFont typeface="Wingdings" charset="2"/>
              <a:buChar char=""/>
            </a:pPr>
            <a:r>
              <a:rPr b="0" lang="en-US" sz="2000" strike="noStrike" u="none">
                <a:solidFill>
                  <a:srgbClr val="333333"/>
                </a:solidFill>
                <a:effectLst/>
                <a:uFillTx/>
                <a:latin typeface="Century Schoolbook"/>
              </a:rPr>
              <a:t>Subrahmanyan Chandrasekhar in 1931, the Chandrasekhar limit mass has so far corresponded well with observations as we are yet to find a white dwarf with a mass above 1.4 solar masses.</a:t>
            </a:r>
            <a:endParaRPr b="0" lang="en-US" sz="2000" strike="noStrike" u="none">
              <a:solidFill>
                <a:srgbClr val="000000"/>
              </a:solidFill>
              <a:effectLst/>
              <a:uFillTx/>
              <a:latin typeface="Arial"/>
            </a:endParaRPr>
          </a:p>
        </p:txBody>
      </p:sp>
      <p:pic>
        <p:nvPicPr>
          <p:cNvPr id="232" name="Picture 2" descr="S. Chandrasekhar, la estrella de la astrofísica moderna | Ciencia | EL PAÍS"/>
          <p:cNvPicPr/>
          <p:nvPr/>
        </p:nvPicPr>
        <p:blipFill>
          <a:blip r:embed="rId1"/>
          <a:stretch/>
        </p:blipFill>
        <p:spPr>
          <a:xfrm>
            <a:off x="6931440" y="1233360"/>
            <a:ext cx="4120920" cy="5211720"/>
          </a:xfrm>
          <a:prstGeom prst="rect">
            <a:avLst/>
          </a:prstGeom>
          <a:noFill/>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Box 2"/>
          <p:cNvSpPr/>
          <p:nvPr/>
        </p:nvSpPr>
        <p:spPr>
          <a:xfrm>
            <a:off x="695160" y="1305000"/>
            <a:ext cx="7364160" cy="12420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கருந்துளைகள் ஆய்வு</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 ஹாக்கிங் கதிர்வீசல்</a:t>
            </a:r>
            <a:r>
              <a:rPr b="0" lang="en-IN" sz="1800" strike="noStrike" u="none">
                <a:solidFill>
                  <a:schemeClr val="dk1"/>
                </a:solidFill>
                <a:effectLst/>
                <a:uFillTx/>
                <a:latin typeface="TAU-Kabilar"/>
                <a:ea typeface="Aptos"/>
              </a:rPr>
              <a:t> </a:t>
            </a:r>
            <a:r>
              <a:rPr b="0" lang="en-IN" sz="1800" strike="noStrike" u="none">
                <a:solidFill>
                  <a:schemeClr val="dk1"/>
                </a:solidFill>
                <a:effectLst/>
                <a:uFillTx/>
                <a:latin typeface="TAU-Kabilar"/>
                <a:ea typeface="Aptos"/>
              </a:rPr>
              <a:t>(</a:t>
            </a:r>
            <a:r>
              <a:rPr b="0" lang="en-US" sz="1800" strike="noStrike" u="none">
                <a:solidFill>
                  <a:schemeClr val="dk1"/>
                </a:solidFill>
                <a:effectLst/>
                <a:uFillTx/>
                <a:latin typeface="TAU-Kabilar"/>
                <a:ea typeface="Aptos"/>
              </a:rPr>
              <a:t> </a:t>
            </a:r>
            <a:r>
              <a:rPr b="0" lang="ta-IN" sz="1800" strike="noStrike" u="none">
                <a:solidFill>
                  <a:schemeClr val="dk1"/>
                </a:solidFill>
                <a:effectLst/>
                <a:uFillTx/>
                <a:latin typeface="TAU-Kabilar"/>
                <a:cs typeface="TAU-Kabilar"/>
              </a:rPr>
              <a:t>கருந்துளை கதிர்வீசல் கணிப்பு</a:t>
            </a:r>
            <a:r>
              <a:rPr b="0" lang="en-IN" sz="1800" strike="noStrike" u="none">
                <a:solidFill>
                  <a:schemeClr val="dk1"/>
                </a:solidFill>
                <a:effectLst/>
                <a:uFillTx/>
                <a:latin typeface="TAU-Kabilar"/>
                <a:ea typeface="Aptos"/>
              </a:rPr>
              <a:t>)</a:t>
            </a:r>
            <a:endParaRPr b="0" lang="en-US" sz="1800" strike="noStrike" u="none">
              <a:solidFill>
                <a:srgbClr val="000000"/>
              </a:solidFill>
              <a:effectLst/>
              <a:uFillTx/>
              <a:latin typeface="Arial"/>
            </a:endParaRPr>
          </a:p>
          <a:p>
            <a:pPr marL="285840" indent="-285840" defTabSz="914400">
              <a:lnSpc>
                <a:spcPct val="115000"/>
              </a:lnSpc>
              <a:spcAft>
                <a:spcPts val="799"/>
              </a:spcAft>
              <a:buClr>
                <a:srgbClr val="000000"/>
              </a:buClr>
              <a:buFont typeface="Wingdings" charset="2"/>
              <a:buChar char=""/>
            </a:pPr>
            <a:r>
              <a:rPr b="0" lang="en-US" sz="1800" strike="noStrike" u="none">
                <a:solidFill>
                  <a:schemeClr val="dk1"/>
                </a:solidFill>
                <a:effectLst/>
                <a:uFillTx/>
                <a:latin typeface="TAU-Kabilar"/>
                <a:ea typeface="Aptos"/>
              </a:rPr>
              <a:t> கிரவிடேஷனல் சிங்குலாரிட்டி</a:t>
            </a:r>
            <a:endParaRPr b="0" lang="en-US" sz="1800" strike="noStrike" u="none">
              <a:solidFill>
                <a:srgbClr val="000000"/>
              </a:solidFill>
              <a:effectLst/>
              <a:uFillTx/>
              <a:latin typeface="Arial"/>
            </a:endParaRPr>
          </a:p>
        </p:txBody>
      </p:sp>
      <p:sp>
        <p:nvSpPr>
          <p:cNvPr id="234" name="TextBox 4"/>
          <p:cNvSpPr/>
          <p:nvPr/>
        </p:nvSpPr>
        <p:spPr>
          <a:xfrm>
            <a:off x="2630160" y="251280"/>
            <a:ext cx="6930720" cy="63936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en-US" sz="3200" strike="noStrike" u="none">
                <a:solidFill>
                  <a:schemeClr val="dk1"/>
                </a:solidFill>
                <a:effectLst/>
                <a:uFillTx/>
                <a:latin typeface="TAU-Kabilar"/>
                <a:ea typeface="Aptos"/>
              </a:rPr>
              <a:t> </a:t>
            </a:r>
            <a:r>
              <a:rPr b="0" lang="ta-IN" sz="3200" strike="noStrike" u="none">
                <a:solidFill>
                  <a:schemeClr val="dk1"/>
                </a:solidFill>
                <a:effectLst/>
                <a:uFillTx/>
                <a:latin typeface="TAU-Kabilar"/>
                <a:cs typeface="TAU-Kabilar"/>
              </a:rPr>
              <a:t>ஸ்டீபன் ஹாக்கிங்</a:t>
            </a:r>
            <a:r>
              <a:rPr b="0" lang="en-IN" sz="3200" strike="noStrike" u="none">
                <a:solidFill>
                  <a:schemeClr val="dk1"/>
                </a:solidFill>
                <a:effectLst/>
                <a:uFillTx/>
                <a:latin typeface="TAU-Kabilar"/>
                <a:ea typeface="Aptos"/>
              </a:rPr>
              <a:t> </a:t>
            </a:r>
            <a:r>
              <a:rPr b="0" lang="en-IN" sz="3200" strike="noStrike" u="none">
                <a:solidFill>
                  <a:schemeClr val="dk1"/>
                </a:solidFill>
                <a:effectLst/>
                <a:uFillTx/>
                <a:latin typeface="TAU-Kabilar"/>
                <a:ea typeface="Aptos"/>
              </a:rPr>
              <a:t>(1942 - 2018)</a:t>
            </a:r>
            <a:endParaRPr b="0" lang="en-US" sz="3200" strike="noStrike" u="none">
              <a:solidFill>
                <a:srgbClr val="000000"/>
              </a:solidFill>
              <a:effectLst/>
              <a:uFillTx/>
              <a:latin typeface="Arial"/>
            </a:endParaRPr>
          </a:p>
        </p:txBody>
      </p:sp>
      <p:pic>
        <p:nvPicPr>
          <p:cNvPr id="235" name="Picture 2" descr="C:\Users\GHS KATTRAMBAKKAM\Desktop\science\New folder\s hawking.jfif"/>
          <p:cNvPicPr/>
          <p:nvPr/>
        </p:nvPicPr>
        <p:blipFill>
          <a:blip r:embed="rId1"/>
          <a:stretch/>
        </p:blipFill>
        <p:spPr>
          <a:xfrm>
            <a:off x="7100640" y="1233360"/>
            <a:ext cx="4498200" cy="4804560"/>
          </a:xfrm>
          <a:prstGeom prst="rect">
            <a:avLst/>
          </a:prstGeom>
          <a:noFill/>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Box 2"/>
          <p:cNvSpPr/>
          <p:nvPr/>
        </p:nvSpPr>
        <p:spPr>
          <a:xfrm>
            <a:off x="3262320" y="138600"/>
            <a:ext cx="5496840" cy="639360"/>
          </a:xfrm>
          <a:prstGeom prst="rect">
            <a:avLst/>
          </a:prstGeom>
          <a:noFill/>
          <a:ln w="0">
            <a:noFill/>
          </a:ln>
        </p:spPr>
        <p:style>
          <a:lnRef idx="0"/>
          <a:fillRef idx="0"/>
          <a:effectRef idx="0"/>
          <a:fontRef idx="minor"/>
        </p:style>
        <p:txBody>
          <a:bodyPr lIns="90000" rIns="90000" tIns="45000" bIns="45000" anchor="t">
            <a:spAutoFit/>
          </a:bodyPr>
          <a:p>
            <a:pPr defTabSz="914400">
              <a:lnSpc>
                <a:spcPct val="115000"/>
              </a:lnSpc>
              <a:spcAft>
                <a:spcPts val="799"/>
              </a:spcAft>
            </a:pPr>
            <a:r>
              <a:rPr b="0" lang="en-US" sz="3200" strike="noStrike" u="none">
                <a:solidFill>
                  <a:schemeClr val="dk1"/>
                </a:solidFill>
                <a:effectLst/>
                <a:uFillTx/>
                <a:latin typeface="TAU-Kabilar"/>
                <a:ea typeface="Aptos"/>
              </a:rPr>
              <a:t> </a:t>
            </a:r>
            <a:r>
              <a:rPr b="0" lang="ta-IN" sz="3200" strike="noStrike" u="none">
                <a:solidFill>
                  <a:schemeClr val="dk1"/>
                </a:solidFill>
                <a:effectLst/>
                <a:uFillTx/>
                <a:latin typeface="TAU-Kabilar"/>
                <a:cs typeface="TAU-Kabilar"/>
              </a:rPr>
              <a:t>நட்சத்திரங்களைத் தாண்டி</a:t>
            </a:r>
            <a:endParaRPr b="0" lang="en-US" sz="3200" strike="noStrike" u="none">
              <a:solidFill>
                <a:srgbClr val="000000"/>
              </a:solidFill>
              <a:effectLst/>
              <a:uFillTx/>
              <a:latin typeface="Arial"/>
            </a:endParaRPr>
          </a:p>
        </p:txBody>
      </p:sp>
      <p:pic>
        <p:nvPicPr>
          <p:cNvPr id="237" name="Picture 2" descr=""/>
          <p:cNvPicPr/>
          <p:nvPr/>
        </p:nvPicPr>
        <p:blipFill>
          <a:blip r:embed="rId1"/>
          <a:stretch/>
        </p:blipFill>
        <p:spPr>
          <a:xfrm>
            <a:off x="1980720" y="931680"/>
            <a:ext cx="8303040" cy="559800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Box 1"/>
          <p:cNvSpPr/>
          <p:nvPr/>
        </p:nvSpPr>
        <p:spPr>
          <a:xfrm>
            <a:off x="4658040" y="3546360"/>
            <a:ext cx="2875320" cy="583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ta-IN" sz="3200" strike="noStrike" u="none">
                <a:solidFill>
                  <a:schemeClr val="lt1"/>
                </a:solidFill>
                <a:effectLst/>
                <a:uFillTx/>
                <a:latin typeface="Calibri"/>
              </a:rPr>
              <a:t>கேள்விகள்</a:t>
            </a:r>
            <a:r>
              <a:rPr b="0" lang="en-IN" sz="3200" strike="noStrike" u="none">
                <a:solidFill>
                  <a:schemeClr val="lt1"/>
                </a:solidFill>
                <a:effectLst/>
                <a:uFillTx/>
                <a:latin typeface="Calibri"/>
              </a:rPr>
              <a:t> </a:t>
            </a:r>
            <a:r>
              <a:rPr b="0" lang="en-IN" sz="3200" strike="noStrike" u="none">
                <a:solidFill>
                  <a:schemeClr val="lt1"/>
                </a:solidFill>
                <a:effectLst/>
                <a:uFillTx/>
                <a:latin typeface="Calibri"/>
              </a:rPr>
              <a:t>?</a:t>
            </a:r>
            <a:endParaRPr b="0" lang="en-US" sz="3200" strike="noStrike" u="none">
              <a:solidFill>
                <a:srgbClr val="000000"/>
              </a:solidFill>
              <a:effectLst/>
              <a:uFillTx/>
              <a:latin typeface="Arial"/>
            </a:endParaRPr>
          </a:p>
        </p:txBody>
      </p:sp>
      <p:sp>
        <p:nvSpPr>
          <p:cNvPr id="239" name="TextBox 2"/>
          <p:cNvSpPr/>
          <p:nvPr/>
        </p:nvSpPr>
        <p:spPr>
          <a:xfrm>
            <a:off x="5421960" y="2172960"/>
            <a:ext cx="1652400" cy="5839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ta-IN" sz="3200" strike="noStrike" u="none">
                <a:solidFill>
                  <a:schemeClr val="lt1"/>
                </a:solidFill>
                <a:effectLst/>
                <a:uFillTx/>
                <a:latin typeface="Calibri"/>
              </a:rPr>
              <a:t>நன்றி</a:t>
            </a:r>
            <a:r>
              <a:rPr b="0" lang="en-IN" sz="3200" strike="noStrike" u="none">
                <a:solidFill>
                  <a:schemeClr val="lt1"/>
                </a:solidFill>
                <a:effectLst/>
                <a:uFillTx/>
                <a:latin typeface="Calibri"/>
              </a:rPr>
              <a:t> </a:t>
            </a:r>
            <a:r>
              <a:rPr b="0" lang="en-IN" sz="3200" strike="noStrike" u="none">
                <a:solidFill>
                  <a:schemeClr val="lt1"/>
                </a:solidFill>
                <a:effectLst/>
                <a:uFillTx/>
                <a:latin typeface="Calibri"/>
              </a:rPr>
              <a:t>!</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Picture 8" descr=""/>
          <p:cNvPicPr/>
          <p:nvPr/>
        </p:nvPicPr>
        <p:blipFill>
          <a:blip r:embed="rId1"/>
          <a:stretch/>
        </p:blipFill>
        <p:spPr>
          <a:xfrm>
            <a:off x="1337400" y="836640"/>
            <a:ext cx="9002520" cy="6005880"/>
          </a:xfrm>
          <a:prstGeom prst="rect">
            <a:avLst/>
          </a:prstGeom>
          <a:noFill/>
          <a:ln w="0">
            <a:noFill/>
          </a:ln>
        </p:spPr>
      </p:pic>
      <p:sp>
        <p:nvSpPr>
          <p:cNvPr id="83" name="Rectangle 1"/>
          <p:cNvSpPr/>
          <p:nvPr/>
        </p:nvSpPr>
        <p:spPr>
          <a:xfrm>
            <a:off x="4067280" y="136440"/>
            <a:ext cx="3369240" cy="583920"/>
          </a:xfrm>
          <a:prstGeom prst="rect">
            <a:avLst/>
          </a:prstGeom>
          <a:noFill/>
          <a:ln w="0">
            <a:noFill/>
          </a:ln>
        </p:spPr>
        <p:style>
          <a:lnRef idx="0"/>
          <a:fillRef idx="0"/>
          <a:effectRef idx="0"/>
          <a:fontRef idx="minor"/>
        </p:style>
        <p:txBody>
          <a:bodyPr numCol="1" spcCol="0" wrap="none" lIns="90000" rIns="90000" tIns="45000" bIns="45000" anchor="ctr">
            <a:spAutoFit/>
          </a:bodyPr>
          <a:p>
            <a:pPr defTabSz="914400">
              <a:lnSpc>
                <a:spcPct val="100000"/>
              </a:lnSpc>
              <a:tabLst>
                <a:tab algn="l" pos="0"/>
              </a:tabLst>
            </a:pPr>
            <a:r>
              <a:rPr b="0" lang="ta-IN" sz="3200" strike="noStrike" u="none">
                <a:solidFill>
                  <a:schemeClr val="dk1"/>
                </a:solidFill>
                <a:effectLst/>
                <a:uFillTx/>
                <a:latin typeface="TAU-Kabilar"/>
                <a:cs typeface="TAU-Kabilar"/>
              </a:rPr>
              <a:t>வான் நோக்குதல்</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 name="Picture 2" descr=""/>
          <p:cNvPicPr/>
          <p:nvPr/>
        </p:nvPicPr>
        <p:blipFill>
          <a:blip r:embed="rId1"/>
          <a:stretch/>
        </p:blipFill>
        <p:spPr>
          <a:xfrm>
            <a:off x="1439280" y="836640"/>
            <a:ext cx="9312480" cy="5820120"/>
          </a:xfrm>
          <a:prstGeom prst="rect">
            <a:avLst/>
          </a:prstGeom>
          <a:noFill/>
          <a:ln w="0">
            <a:noFill/>
          </a:ln>
        </p:spPr>
      </p:pic>
      <p:sp>
        <p:nvSpPr>
          <p:cNvPr id="85" name="TextBox 1"/>
          <p:cNvSpPr/>
          <p:nvPr/>
        </p:nvSpPr>
        <p:spPr>
          <a:xfrm>
            <a:off x="2088360" y="162360"/>
            <a:ext cx="8477280" cy="58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ta-IN" sz="3200" strike="noStrike" u="none">
                <a:solidFill>
                  <a:schemeClr val="dk1"/>
                </a:solidFill>
                <a:effectLst/>
                <a:uFillTx/>
                <a:latin typeface="TAU-Kabilar"/>
                <a:cs typeface="TAU-Kabilar"/>
              </a:rPr>
              <a:t>நட்சத்திரக் கூட்டங்கள்</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Rectangle 1"/>
          <p:cNvSpPr/>
          <p:nvPr/>
        </p:nvSpPr>
        <p:spPr>
          <a:xfrm>
            <a:off x="695160" y="821160"/>
            <a:ext cx="11495880" cy="399240"/>
          </a:xfrm>
          <a:prstGeom prst="rect">
            <a:avLst/>
          </a:prstGeom>
          <a:noFill/>
          <a:ln w="0">
            <a:noFill/>
          </a:ln>
        </p:spPr>
        <p:style>
          <a:lnRef idx="0"/>
          <a:fillRef idx="0"/>
          <a:effectRef idx="0"/>
          <a:fontRef idx="minor"/>
        </p:style>
        <p:txBody>
          <a:bodyPr numCol="1" spcCol="0" lIns="90000" rIns="90000" tIns="45000" bIns="45000" anchor="ctr">
            <a:spAutoFit/>
          </a:bodyPr>
          <a:p>
            <a:pPr defTabSz="914400">
              <a:lnSpc>
                <a:spcPct val="100000"/>
              </a:lnSpc>
            </a:pPr>
            <a:r>
              <a:rPr b="0" lang="ta-IN" sz="2000" strike="noStrike" u="none">
                <a:solidFill>
                  <a:schemeClr val="dk1"/>
                </a:solidFill>
                <a:effectLst/>
                <a:uFillTx/>
                <a:latin typeface="TAU-Kabilar"/>
                <a:cs typeface="TAU-Kabilar"/>
              </a:rPr>
              <a:t>நட்சத்திரங்களை கற்பனை கோடுகள் மூலம் இணைத்து ஒரு இணைப்பாக வரையப்படுவது</a:t>
            </a:r>
            <a:endParaRPr b="0" lang="en-US" sz="2000" strike="noStrike" u="none">
              <a:solidFill>
                <a:srgbClr val="000000"/>
              </a:solidFill>
              <a:effectLst/>
              <a:uFillTx/>
              <a:latin typeface="Arial"/>
            </a:endParaRPr>
          </a:p>
        </p:txBody>
      </p:sp>
      <p:sp>
        <p:nvSpPr>
          <p:cNvPr id="87" name="TextBox 3"/>
          <p:cNvSpPr/>
          <p:nvPr/>
        </p:nvSpPr>
        <p:spPr>
          <a:xfrm>
            <a:off x="2088360" y="162360"/>
            <a:ext cx="8477280" cy="5839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ta-IN" sz="3200" strike="noStrike" u="none">
                <a:solidFill>
                  <a:schemeClr val="dk1"/>
                </a:solidFill>
                <a:effectLst/>
                <a:uFillTx/>
                <a:latin typeface="TAU-Kabilar"/>
                <a:cs typeface="TAU-Kabilar"/>
              </a:rPr>
              <a:t>நட்சத்திர மண்டலங்கள்</a:t>
            </a:r>
            <a:endParaRPr b="0" lang="en-US" sz="3200" strike="noStrike" u="none">
              <a:solidFill>
                <a:srgbClr val="000000"/>
              </a:solidFill>
              <a:effectLst/>
              <a:uFillTx/>
              <a:latin typeface="Arial"/>
            </a:endParaRPr>
          </a:p>
        </p:txBody>
      </p:sp>
      <p:pic>
        <p:nvPicPr>
          <p:cNvPr id="88" name="Picture 4" descr=""/>
          <p:cNvPicPr/>
          <p:nvPr/>
        </p:nvPicPr>
        <p:blipFill>
          <a:blip r:embed="rId1"/>
          <a:stretch/>
        </p:blipFill>
        <p:spPr>
          <a:xfrm>
            <a:off x="313920" y="1384560"/>
            <a:ext cx="11197440" cy="513036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2333880" y="70920"/>
            <a:ext cx="7523280" cy="769680"/>
          </a:xfrm>
          <a:prstGeom prst="rect">
            <a:avLst/>
          </a:prstGeom>
          <a:noFill/>
          <a:ln w="0">
            <a:noFill/>
          </a:ln>
        </p:spPr>
        <p:txBody>
          <a:bodyPr lIns="91440" rIns="91440" tIns="45720" bIns="45720" anchor="ctr">
            <a:normAutofit fontScale="85000" lnSpcReduction="19999"/>
          </a:bodyPr>
          <a:p>
            <a:pPr indent="0" algn="ctr" defTabSz="914400">
              <a:lnSpc>
                <a:spcPct val="90000"/>
              </a:lnSpc>
              <a:buNone/>
              <a:tabLst>
                <a:tab algn="l" pos="0"/>
              </a:tabLst>
            </a:pPr>
            <a:r>
              <a:rPr b="1" lang="ta-IN" sz="3600" strike="noStrike" u="none">
                <a:solidFill>
                  <a:schemeClr val="dk1"/>
                </a:solidFill>
                <a:effectLst/>
                <a:uFillTx/>
                <a:latin typeface="TAU-Kabilar"/>
                <a:cs typeface="TAU-Kabilar"/>
              </a:rPr>
              <a:t>ராசி நட்சத்திர</a:t>
            </a:r>
            <a:r>
              <a:rPr b="1" lang="en-US" sz="3600" strike="noStrike" u="none">
                <a:solidFill>
                  <a:schemeClr val="dk1"/>
                </a:solidFill>
                <a:effectLst/>
                <a:uFillTx/>
                <a:latin typeface="TAU-Kabilar"/>
              </a:rPr>
              <a:t> மண்டலங்கள்</a:t>
            </a:r>
            <a:br>
              <a:rPr sz="3200"/>
            </a:br>
            <a:r>
              <a:rPr b="1" lang="en-US" sz="3100" strike="noStrike" u="none">
                <a:solidFill>
                  <a:schemeClr val="dk1"/>
                </a:solidFill>
                <a:effectLst/>
                <a:uFillTx/>
                <a:latin typeface="Century Schoolbook"/>
              </a:rPr>
              <a:t>The zodiacal Constellations</a:t>
            </a:r>
            <a:endParaRPr b="0" lang="en-US" sz="3100" strike="noStrike" u="none">
              <a:solidFill>
                <a:srgbClr val="000000"/>
              </a:solidFill>
              <a:effectLst/>
              <a:uFillTx/>
              <a:latin typeface="Arial"/>
            </a:endParaRPr>
          </a:p>
        </p:txBody>
      </p:sp>
      <p:pic>
        <p:nvPicPr>
          <p:cNvPr id="90" name="Picture 3" descr=""/>
          <p:cNvPicPr/>
          <p:nvPr/>
        </p:nvPicPr>
        <p:blipFill>
          <a:blip r:embed="rId1"/>
          <a:stretch/>
        </p:blipFill>
        <p:spPr>
          <a:xfrm>
            <a:off x="13380480" y="2997000"/>
            <a:ext cx="1780560" cy="2561400"/>
          </a:xfrm>
          <a:prstGeom prst="rect">
            <a:avLst/>
          </a:prstGeom>
          <a:noFill/>
          <a:ln w="0">
            <a:noFill/>
          </a:ln>
        </p:spPr>
      </p:pic>
      <p:pic>
        <p:nvPicPr>
          <p:cNvPr id="91" name="Picture 6" descr=""/>
          <p:cNvPicPr/>
          <p:nvPr/>
        </p:nvPicPr>
        <p:blipFill>
          <a:blip r:embed="rId2"/>
          <a:srcRect l="0" t="12197" r="0" b="0"/>
          <a:stretch/>
        </p:blipFill>
        <p:spPr>
          <a:xfrm>
            <a:off x="1565280" y="836640"/>
            <a:ext cx="9060840" cy="602064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804</TotalTime>
  <Application>LibreOffice/25.2.4.3$Linux_X86_64 LibreOffice_project/520$Build-3</Application>
  <AppVersion>15.0000</AppVersion>
  <Words>1338</Words>
  <Paragraphs>159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2025-06-20T16:34:58Z</dcterms:created>
  <dc:creator>Jaya Paul</dc:creator>
  <dc:description/>
  <dc:language>en-US</dc:language>
  <cp:lastModifiedBy/>
  <dcterms:modified xsi:type="dcterms:W3CDTF">2025-06-27T21:12:51Z</dcterms:modified>
  <cp:revision>77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i4>1</vt:i4>
  </property>
  <property fmtid="{D5CDD505-2E9C-101B-9397-08002B2CF9AE}" pid="3" name="Notes">
    <vt:i4>3</vt:i4>
  </property>
  <property fmtid="{D5CDD505-2E9C-101B-9397-08002B2CF9AE}" pid="4" name="PresentationFormat">
    <vt:lpwstr>Widescreen</vt:lpwstr>
  </property>
  <property fmtid="{D5CDD505-2E9C-101B-9397-08002B2CF9AE}" pid="5" name="Slides">
    <vt:i4>57</vt:i4>
  </property>
</Properties>
</file>